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62" r:id="rId3"/>
    <p:sldId id="279" r:id="rId4"/>
    <p:sldId id="273" r:id="rId5"/>
    <p:sldId id="267" r:id="rId6"/>
    <p:sldId id="277" r:id="rId7"/>
    <p:sldId id="274" r:id="rId8"/>
    <p:sldId id="278" r:id="rId9"/>
    <p:sldId id="276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4F6"/>
    <a:srgbClr val="CCFFC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6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E6308-11CB-45A1-9003-03684829B7B7}" type="doc">
      <dgm:prSet loTypeId="urn:microsoft.com/office/officeart/2005/8/layout/cycle2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AFD2BA3-DA82-4E37-AACA-60A8A4BEECB5}">
      <dgm:prSet/>
      <dgm:spPr/>
      <dgm:t>
        <a:bodyPr/>
        <a:lstStyle/>
        <a:p>
          <a:r>
            <a:rPr lang="it-IT"/>
            <a:t>H</a:t>
          </a:r>
          <a:endParaRPr lang="it-IT" dirty="0"/>
        </a:p>
      </dgm:t>
    </dgm:pt>
    <dgm:pt modelId="{880482C3-24D0-48FF-BFA8-076CF889CC71}" type="parTrans" cxnId="{C172A425-861C-41EE-9D83-B0F0CDA93431}">
      <dgm:prSet/>
      <dgm:spPr/>
      <dgm:t>
        <a:bodyPr/>
        <a:lstStyle/>
        <a:p>
          <a:endParaRPr lang="it-IT"/>
        </a:p>
      </dgm:t>
    </dgm:pt>
    <dgm:pt modelId="{4E248AD3-0394-41D5-9610-8A4CA4963BDA}" type="sibTrans" cxnId="{C172A425-861C-41EE-9D83-B0F0CDA93431}">
      <dgm:prSet/>
      <dgm:spPr/>
      <dgm:t>
        <a:bodyPr/>
        <a:lstStyle/>
        <a:p>
          <a:endParaRPr lang="it-IT"/>
        </a:p>
      </dgm:t>
    </dgm:pt>
    <dgm:pt modelId="{60B8DB48-C8FF-4882-934C-3A9C4A968858}">
      <dgm:prSet/>
      <dgm:spPr/>
      <dgm:t>
        <a:bodyPr/>
        <a:lstStyle/>
        <a:p>
          <a:r>
            <a:rPr lang="it-IT" dirty="0"/>
            <a:t>DSA</a:t>
          </a:r>
        </a:p>
      </dgm:t>
    </dgm:pt>
    <dgm:pt modelId="{981027F3-6F0D-4336-B86C-DE9CDED41348}" type="parTrans" cxnId="{8FDE8F7F-51EA-4742-A7DA-E4B2D4879063}">
      <dgm:prSet/>
      <dgm:spPr/>
      <dgm:t>
        <a:bodyPr/>
        <a:lstStyle/>
        <a:p>
          <a:endParaRPr lang="it-IT"/>
        </a:p>
      </dgm:t>
    </dgm:pt>
    <dgm:pt modelId="{7E654D1F-691F-4347-997C-1E8E819797C6}" type="sibTrans" cxnId="{8FDE8F7F-51EA-4742-A7DA-E4B2D4879063}">
      <dgm:prSet/>
      <dgm:spPr/>
      <dgm:t>
        <a:bodyPr/>
        <a:lstStyle/>
        <a:p>
          <a:endParaRPr lang="it-IT"/>
        </a:p>
      </dgm:t>
    </dgm:pt>
    <dgm:pt modelId="{7DE62A6D-CA71-42CA-90C6-244F9B8E02F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dirty="0"/>
            <a:t>DVA</a:t>
          </a:r>
        </a:p>
      </dgm:t>
    </dgm:pt>
    <dgm:pt modelId="{C1E117DB-E21C-41D5-8537-36096CF46A11}" type="parTrans" cxnId="{E13BB7B5-18E6-47A4-8994-AC526F08AA12}">
      <dgm:prSet/>
      <dgm:spPr/>
      <dgm:t>
        <a:bodyPr/>
        <a:lstStyle/>
        <a:p>
          <a:endParaRPr lang="it-IT"/>
        </a:p>
      </dgm:t>
    </dgm:pt>
    <dgm:pt modelId="{6C8E7B95-C6D3-485C-B3C3-ED68F59F7E70}" type="sibTrans" cxnId="{E13BB7B5-18E6-47A4-8994-AC526F08AA12}">
      <dgm:prSet/>
      <dgm:spPr/>
      <dgm:t>
        <a:bodyPr/>
        <a:lstStyle/>
        <a:p>
          <a:endParaRPr lang="it-IT"/>
        </a:p>
      </dgm:t>
    </dgm:pt>
    <dgm:pt modelId="{BAFAEB4B-AC8C-480A-92C6-9754FFE99A49}" type="pres">
      <dgm:prSet presAssocID="{CC0E6308-11CB-45A1-9003-03684829B7B7}" presName="cycle" presStyleCnt="0">
        <dgm:presLayoutVars>
          <dgm:dir val="rev"/>
          <dgm:resizeHandles val="exact"/>
        </dgm:presLayoutVars>
      </dgm:prSet>
      <dgm:spPr/>
    </dgm:pt>
    <dgm:pt modelId="{404EC8E1-E418-4E5F-B7CE-B319301E1653}" type="pres">
      <dgm:prSet presAssocID="{9AFD2BA3-DA82-4E37-AACA-60A8A4BEECB5}" presName="node" presStyleLbl="node1" presStyleIdx="0" presStyleCnt="3">
        <dgm:presLayoutVars>
          <dgm:bulletEnabled val="1"/>
        </dgm:presLayoutVars>
      </dgm:prSet>
      <dgm:spPr/>
    </dgm:pt>
    <dgm:pt modelId="{0A3E94EB-6F24-4AB0-878B-F14275B6F098}" type="pres">
      <dgm:prSet presAssocID="{4E248AD3-0394-41D5-9610-8A4CA4963BDA}" presName="sibTrans" presStyleLbl="sibTrans2D1" presStyleIdx="0" presStyleCnt="3" custScaleX="168102" custScaleY="60169"/>
      <dgm:spPr/>
    </dgm:pt>
    <dgm:pt modelId="{2C803DA5-4667-4EF1-B2CE-C3BEC2B82A14}" type="pres">
      <dgm:prSet presAssocID="{4E248AD3-0394-41D5-9610-8A4CA4963BDA}" presName="connectorText" presStyleLbl="sibTrans2D1" presStyleIdx="0" presStyleCnt="3"/>
      <dgm:spPr/>
    </dgm:pt>
    <dgm:pt modelId="{223561A9-FBE5-4BF4-863F-91ACD6A907F3}" type="pres">
      <dgm:prSet presAssocID="{60B8DB48-C8FF-4882-934C-3A9C4A968858}" presName="node" presStyleLbl="node1" presStyleIdx="1" presStyleCnt="3">
        <dgm:presLayoutVars>
          <dgm:bulletEnabled val="1"/>
        </dgm:presLayoutVars>
      </dgm:prSet>
      <dgm:spPr/>
    </dgm:pt>
    <dgm:pt modelId="{509F8C41-437E-4923-942E-F21805758081}" type="pres">
      <dgm:prSet presAssocID="{7E654D1F-691F-4347-997C-1E8E819797C6}" presName="sibTrans" presStyleLbl="sibTrans2D1" presStyleIdx="1" presStyleCnt="3" custScaleX="143154" custScaleY="54371"/>
      <dgm:spPr/>
    </dgm:pt>
    <dgm:pt modelId="{0A6F0B7B-B978-4D7E-BF73-A629C87980D5}" type="pres">
      <dgm:prSet presAssocID="{7E654D1F-691F-4347-997C-1E8E819797C6}" presName="connectorText" presStyleLbl="sibTrans2D1" presStyleIdx="1" presStyleCnt="3"/>
      <dgm:spPr/>
    </dgm:pt>
    <dgm:pt modelId="{977C3ED5-8C3A-4E4C-ADE3-2A2202E81ED2}" type="pres">
      <dgm:prSet presAssocID="{7DE62A6D-CA71-42CA-90C6-244F9B8E02F5}" presName="node" presStyleLbl="node1" presStyleIdx="2" presStyleCnt="3">
        <dgm:presLayoutVars>
          <dgm:bulletEnabled val="1"/>
        </dgm:presLayoutVars>
      </dgm:prSet>
      <dgm:spPr/>
    </dgm:pt>
    <dgm:pt modelId="{771CAEE1-1FDC-448C-8DD5-499350127079}" type="pres">
      <dgm:prSet presAssocID="{6C8E7B95-C6D3-485C-B3C3-ED68F59F7E70}" presName="sibTrans" presStyleLbl="sibTrans2D1" presStyleIdx="2" presStyleCnt="3" custAng="11261925" custScaleX="164776" custScaleY="67878"/>
      <dgm:spPr/>
    </dgm:pt>
    <dgm:pt modelId="{4F70A26C-517D-467D-B2F6-222F4559021C}" type="pres">
      <dgm:prSet presAssocID="{6C8E7B95-C6D3-485C-B3C3-ED68F59F7E70}" presName="connectorText" presStyleLbl="sibTrans2D1" presStyleIdx="2" presStyleCnt="3"/>
      <dgm:spPr/>
    </dgm:pt>
  </dgm:ptLst>
  <dgm:cxnLst>
    <dgm:cxn modelId="{C172A425-861C-41EE-9D83-B0F0CDA93431}" srcId="{CC0E6308-11CB-45A1-9003-03684829B7B7}" destId="{9AFD2BA3-DA82-4E37-AACA-60A8A4BEECB5}" srcOrd="0" destOrd="0" parTransId="{880482C3-24D0-48FF-BFA8-076CF889CC71}" sibTransId="{4E248AD3-0394-41D5-9610-8A4CA4963BDA}"/>
    <dgm:cxn modelId="{7F727A38-EA54-4406-A618-7BC6CAE6FF1F}" type="presOf" srcId="{6C8E7B95-C6D3-485C-B3C3-ED68F59F7E70}" destId="{4F70A26C-517D-467D-B2F6-222F4559021C}" srcOrd="1" destOrd="0" presId="urn:microsoft.com/office/officeart/2005/8/layout/cycle2"/>
    <dgm:cxn modelId="{351FF43F-6307-4D1A-B3E9-5F5099D1A950}" type="presOf" srcId="{9AFD2BA3-DA82-4E37-AACA-60A8A4BEECB5}" destId="{404EC8E1-E418-4E5F-B7CE-B319301E1653}" srcOrd="0" destOrd="0" presId="urn:microsoft.com/office/officeart/2005/8/layout/cycle2"/>
    <dgm:cxn modelId="{74E11A62-B2FE-43C9-A5DC-54C600A87094}" type="presOf" srcId="{60B8DB48-C8FF-4882-934C-3A9C4A968858}" destId="{223561A9-FBE5-4BF4-863F-91ACD6A907F3}" srcOrd="0" destOrd="0" presId="urn:microsoft.com/office/officeart/2005/8/layout/cycle2"/>
    <dgm:cxn modelId="{85839248-ABD7-4DD0-9EF1-52C4352B11E9}" type="presOf" srcId="{4E248AD3-0394-41D5-9610-8A4CA4963BDA}" destId="{0A3E94EB-6F24-4AB0-878B-F14275B6F098}" srcOrd="0" destOrd="0" presId="urn:microsoft.com/office/officeart/2005/8/layout/cycle2"/>
    <dgm:cxn modelId="{03EC3A70-76FD-4374-8076-8FA0E62AA388}" type="presOf" srcId="{CC0E6308-11CB-45A1-9003-03684829B7B7}" destId="{BAFAEB4B-AC8C-480A-92C6-9754FFE99A49}" srcOrd="0" destOrd="0" presId="urn:microsoft.com/office/officeart/2005/8/layout/cycle2"/>
    <dgm:cxn modelId="{4EE06B72-8DAA-4272-A117-1F4BF1E0AF54}" type="presOf" srcId="{7E654D1F-691F-4347-997C-1E8E819797C6}" destId="{509F8C41-437E-4923-942E-F21805758081}" srcOrd="0" destOrd="0" presId="urn:microsoft.com/office/officeart/2005/8/layout/cycle2"/>
    <dgm:cxn modelId="{8FDE8F7F-51EA-4742-A7DA-E4B2D4879063}" srcId="{CC0E6308-11CB-45A1-9003-03684829B7B7}" destId="{60B8DB48-C8FF-4882-934C-3A9C4A968858}" srcOrd="1" destOrd="0" parTransId="{981027F3-6F0D-4336-B86C-DE9CDED41348}" sibTransId="{7E654D1F-691F-4347-997C-1E8E819797C6}"/>
    <dgm:cxn modelId="{6283F39E-CF44-4EBF-A5BE-008237C2DED2}" type="presOf" srcId="{7E654D1F-691F-4347-997C-1E8E819797C6}" destId="{0A6F0B7B-B978-4D7E-BF73-A629C87980D5}" srcOrd="1" destOrd="0" presId="urn:microsoft.com/office/officeart/2005/8/layout/cycle2"/>
    <dgm:cxn modelId="{94CA20A0-4B76-4670-9A6A-0E03F9020FD1}" type="presOf" srcId="{6C8E7B95-C6D3-485C-B3C3-ED68F59F7E70}" destId="{771CAEE1-1FDC-448C-8DD5-499350127079}" srcOrd="0" destOrd="0" presId="urn:microsoft.com/office/officeart/2005/8/layout/cycle2"/>
    <dgm:cxn modelId="{E13BB7B5-18E6-47A4-8994-AC526F08AA12}" srcId="{CC0E6308-11CB-45A1-9003-03684829B7B7}" destId="{7DE62A6D-CA71-42CA-90C6-244F9B8E02F5}" srcOrd="2" destOrd="0" parTransId="{C1E117DB-E21C-41D5-8537-36096CF46A11}" sibTransId="{6C8E7B95-C6D3-485C-B3C3-ED68F59F7E70}"/>
    <dgm:cxn modelId="{2C5085C3-068F-4DB1-B2E1-3DA9769CFAC0}" type="presOf" srcId="{7DE62A6D-CA71-42CA-90C6-244F9B8E02F5}" destId="{977C3ED5-8C3A-4E4C-ADE3-2A2202E81ED2}" srcOrd="0" destOrd="0" presId="urn:microsoft.com/office/officeart/2005/8/layout/cycle2"/>
    <dgm:cxn modelId="{3B4A9ED2-AB5F-4C79-A50E-7024E87B4B74}" type="presOf" srcId="{4E248AD3-0394-41D5-9610-8A4CA4963BDA}" destId="{2C803DA5-4667-4EF1-B2CE-C3BEC2B82A14}" srcOrd="1" destOrd="0" presId="urn:microsoft.com/office/officeart/2005/8/layout/cycle2"/>
    <dgm:cxn modelId="{78E7A425-DCB5-46B3-AB47-B30D8458A091}" type="presParOf" srcId="{BAFAEB4B-AC8C-480A-92C6-9754FFE99A49}" destId="{404EC8E1-E418-4E5F-B7CE-B319301E1653}" srcOrd="0" destOrd="0" presId="urn:microsoft.com/office/officeart/2005/8/layout/cycle2"/>
    <dgm:cxn modelId="{4A482133-9FD7-475D-8FE1-03912D3ADDE4}" type="presParOf" srcId="{BAFAEB4B-AC8C-480A-92C6-9754FFE99A49}" destId="{0A3E94EB-6F24-4AB0-878B-F14275B6F098}" srcOrd="1" destOrd="0" presId="urn:microsoft.com/office/officeart/2005/8/layout/cycle2"/>
    <dgm:cxn modelId="{B76BE52C-FB25-4C4C-966A-48634F89ED1F}" type="presParOf" srcId="{0A3E94EB-6F24-4AB0-878B-F14275B6F098}" destId="{2C803DA5-4667-4EF1-B2CE-C3BEC2B82A14}" srcOrd="0" destOrd="0" presId="urn:microsoft.com/office/officeart/2005/8/layout/cycle2"/>
    <dgm:cxn modelId="{E743A24A-1C38-450B-B86B-8326571A24DD}" type="presParOf" srcId="{BAFAEB4B-AC8C-480A-92C6-9754FFE99A49}" destId="{223561A9-FBE5-4BF4-863F-91ACD6A907F3}" srcOrd="2" destOrd="0" presId="urn:microsoft.com/office/officeart/2005/8/layout/cycle2"/>
    <dgm:cxn modelId="{45047064-C8E4-4D18-B012-E4049721E379}" type="presParOf" srcId="{BAFAEB4B-AC8C-480A-92C6-9754FFE99A49}" destId="{509F8C41-437E-4923-942E-F21805758081}" srcOrd="3" destOrd="0" presId="urn:microsoft.com/office/officeart/2005/8/layout/cycle2"/>
    <dgm:cxn modelId="{0AD12736-452B-425F-B99D-DD3BE4C98A0F}" type="presParOf" srcId="{509F8C41-437E-4923-942E-F21805758081}" destId="{0A6F0B7B-B978-4D7E-BF73-A629C87980D5}" srcOrd="0" destOrd="0" presId="urn:microsoft.com/office/officeart/2005/8/layout/cycle2"/>
    <dgm:cxn modelId="{68915EBA-FE36-4315-8298-A879035BA838}" type="presParOf" srcId="{BAFAEB4B-AC8C-480A-92C6-9754FFE99A49}" destId="{977C3ED5-8C3A-4E4C-ADE3-2A2202E81ED2}" srcOrd="4" destOrd="0" presId="urn:microsoft.com/office/officeart/2005/8/layout/cycle2"/>
    <dgm:cxn modelId="{0960612E-0354-4889-8764-212D3B5372D5}" type="presParOf" srcId="{BAFAEB4B-AC8C-480A-92C6-9754FFE99A49}" destId="{771CAEE1-1FDC-448C-8DD5-499350127079}" srcOrd="5" destOrd="0" presId="urn:microsoft.com/office/officeart/2005/8/layout/cycle2"/>
    <dgm:cxn modelId="{4443BCC8-7C3B-4D21-9379-12DE93805B9C}" type="presParOf" srcId="{771CAEE1-1FDC-448C-8DD5-499350127079}" destId="{4F70A26C-517D-467D-B2F6-222F4559021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689464-A246-436A-B0AB-56C58C4CC1D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FDC03E09-1355-4313-8329-5B4CEDEA461C}">
      <dgm:prSet custT="1"/>
      <dgm:spPr/>
      <dgm:t>
        <a:bodyPr/>
        <a:lstStyle/>
        <a:p>
          <a:pPr algn="ctr">
            <a:lnSpc>
              <a:spcPct val="90000"/>
            </a:lnSpc>
          </a:pPr>
          <a:endParaRPr lang="it-IT" sz="500" dirty="0"/>
        </a:p>
        <a:p>
          <a:pPr algn="ctr">
            <a:lnSpc>
              <a:spcPct val="90000"/>
            </a:lnSpc>
          </a:pPr>
          <a:endParaRPr lang="it-IT" sz="500" dirty="0"/>
        </a:p>
        <a:p>
          <a:pPr algn="ctr">
            <a:lnSpc>
              <a:spcPct val="90000"/>
            </a:lnSpc>
          </a:pPr>
          <a:endParaRPr lang="it-IT" sz="500" dirty="0"/>
        </a:p>
        <a:p>
          <a:pPr algn="ctr">
            <a:lnSpc>
              <a:spcPct val="90000"/>
            </a:lnSpc>
          </a:pPr>
          <a:endParaRPr lang="it-IT" sz="500" dirty="0"/>
        </a:p>
        <a:p>
          <a:pPr algn="ctr">
            <a:lnSpc>
              <a:spcPct val="90000"/>
            </a:lnSpc>
          </a:pPr>
          <a:endParaRPr lang="it-IT" sz="500" dirty="0"/>
        </a:p>
        <a:p>
          <a:pPr algn="ctr">
            <a:lnSpc>
              <a:spcPct val="90000"/>
            </a:lnSpc>
          </a:pPr>
          <a:endParaRPr lang="it-IT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50000"/>
            </a:lnSpc>
          </a:pPr>
          <a:r>
            <a:rPr lang="it-IT" sz="2000" dirty="0">
              <a:latin typeface="Arial" panose="020B0604020202020204" pitchFamily="34" charset="0"/>
              <a:cs typeface="Arial" panose="020B0604020202020204" pitchFamily="34" charset="0"/>
            </a:rPr>
            <a:t>Proposta di assegnazione organico di sostegno ed altre risorse per l'a.s.</a:t>
          </a:r>
          <a:r>
            <a:rPr lang="it-IT" sz="2000" dirty="0">
              <a:highlight>
                <a:srgbClr val="F8E4F6"/>
              </a:highlight>
              <a:latin typeface="Arial" panose="020B0604020202020204" pitchFamily="34" charset="0"/>
              <a:cs typeface="Arial" panose="020B0604020202020204" pitchFamily="34" charset="0"/>
            </a:rPr>
            <a:t>2025/2026</a:t>
          </a:r>
        </a:p>
      </dgm:t>
    </dgm:pt>
    <dgm:pt modelId="{81F4F1DF-D98D-41E4-9D8E-FD16CAD03CC0}" type="parTrans" cxnId="{9275AAAB-D161-462B-8957-007482FA9FE5}">
      <dgm:prSet/>
      <dgm:spPr/>
      <dgm:t>
        <a:bodyPr/>
        <a:lstStyle/>
        <a:p>
          <a:endParaRPr lang="it-IT"/>
        </a:p>
      </dgm:t>
    </dgm:pt>
    <dgm:pt modelId="{C484466A-36F9-4B33-A3A0-AA65FD4CCFE2}" type="sibTrans" cxnId="{9275AAAB-D161-462B-8957-007482FA9FE5}">
      <dgm:prSet/>
      <dgm:spPr/>
      <dgm:t>
        <a:bodyPr/>
        <a:lstStyle/>
        <a:p>
          <a:endParaRPr lang="it-IT"/>
        </a:p>
      </dgm:t>
    </dgm:pt>
    <dgm:pt modelId="{A30E2053-52FC-4694-BD2C-45E16236C408}">
      <dgm:prSet/>
      <dgm:spPr/>
      <dgm:t>
        <a:bodyPr/>
        <a:lstStyle/>
        <a:p>
          <a:r>
            <a:rPr lang="it-IT" dirty="0"/>
            <a:t>Alunni :    </a:t>
          </a:r>
        </a:p>
      </dgm:t>
    </dgm:pt>
    <dgm:pt modelId="{E5CCBD9D-DF4B-4831-A75B-BB8759D9437C}" type="parTrans" cxnId="{59035888-5E58-4D46-B877-BC64DDD712D4}">
      <dgm:prSet/>
      <dgm:spPr/>
      <dgm:t>
        <a:bodyPr/>
        <a:lstStyle/>
        <a:p>
          <a:endParaRPr lang="it-IT"/>
        </a:p>
      </dgm:t>
    </dgm:pt>
    <dgm:pt modelId="{F0BC1A5A-7808-4479-AC77-61A42ED4A55C}" type="sibTrans" cxnId="{59035888-5E58-4D46-B877-BC64DDD712D4}">
      <dgm:prSet/>
      <dgm:spPr/>
      <dgm:t>
        <a:bodyPr/>
        <a:lstStyle/>
        <a:p>
          <a:endParaRPr lang="it-IT"/>
        </a:p>
      </dgm:t>
    </dgm:pt>
    <dgm:pt modelId="{99F976A3-89C2-4D63-8919-D42FD681CDB3}">
      <dgm:prSet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L. 104 art.3 comma 3,  </a:t>
          </a:r>
          <a:r>
            <a:rPr lang="it-IT" sz="1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16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di cui</a:t>
          </a:r>
        </a:p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3 sensoriali</a:t>
          </a:r>
        </a:p>
      </dgm:t>
    </dgm:pt>
    <dgm:pt modelId="{A9E17215-1436-4CD5-8C1B-936496994932}" type="parTrans" cxnId="{8E781419-1341-41B1-A4BA-4BC9D3AB0912}">
      <dgm:prSet/>
      <dgm:spPr/>
      <dgm:t>
        <a:bodyPr/>
        <a:lstStyle/>
        <a:p>
          <a:endParaRPr lang="it-IT"/>
        </a:p>
      </dgm:t>
    </dgm:pt>
    <dgm:pt modelId="{42D868E8-2340-4380-9CF2-48E8FC945984}" type="sibTrans" cxnId="{8E781419-1341-41B1-A4BA-4BC9D3AB0912}">
      <dgm:prSet/>
      <dgm:spPr/>
      <dgm:t>
        <a:bodyPr/>
        <a:lstStyle/>
        <a:p>
          <a:endParaRPr lang="it-IT"/>
        </a:p>
      </dgm:t>
    </dgm:pt>
    <dgm:pt modelId="{AB2708C6-F4CD-4C69-8089-CE3DA26943A6}">
      <dgm:prSet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L. 104 art.3 comma 1,</a:t>
          </a:r>
          <a:r>
            <a:rPr lang="it-IT" sz="1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 12  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di cui</a:t>
          </a:r>
        </a:p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2 sensoriali </a:t>
          </a:r>
        </a:p>
      </dgm:t>
    </dgm:pt>
    <dgm:pt modelId="{A78991D9-5841-44DE-B0C0-0F5913A7E630}" type="parTrans" cxnId="{B021E7BD-207E-4F8B-97A4-0D9733CF2860}">
      <dgm:prSet/>
      <dgm:spPr/>
      <dgm:t>
        <a:bodyPr/>
        <a:lstStyle/>
        <a:p>
          <a:endParaRPr lang="it-IT"/>
        </a:p>
      </dgm:t>
    </dgm:pt>
    <dgm:pt modelId="{D4296523-1DA9-401E-9757-434E4D31D970}" type="sibTrans" cxnId="{B021E7BD-207E-4F8B-97A4-0D9733CF2860}">
      <dgm:prSet/>
      <dgm:spPr/>
      <dgm:t>
        <a:bodyPr/>
        <a:lstStyle/>
        <a:p>
          <a:endParaRPr lang="it-IT"/>
        </a:p>
      </dgm:t>
    </dgm:pt>
    <dgm:pt modelId="{7EA9C674-0157-461F-98EC-8ABA15078668}" type="pres">
      <dgm:prSet presAssocID="{CC689464-A246-436A-B0AB-56C58C4CC1D6}" presName="theList" presStyleCnt="0">
        <dgm:presLayoutVars>
          <dgm:dir/>
          <dgm:animLvl val="lvl"/>
          <dgm:resizeHandles val="exact"/>
        </dgm:presLayoutVars>
      </dgm:prSet>
      <dgm:spPr/>
    </dgm:pt>
    <dgm:pt modelId="{D2EA593A-BC7B-4717-AAA2-0E7FCBE8EF20}" type="pres">
      <dgm:prSet presAssocID="{FDC03E09-1355-4313-8329-5B4CEDEA461C}" presName="compNode" presStyleCnt="0"/>
      <dgm:spPr/>
    </dgm:pt>
    <dgm:pt modelId="{42310FFF-CAFB-426D-8C31-47BA4D6BCCA0}" type="pres">
      <dgm:prSet presAssocID="{FDC03E09-1355-4313-8329-5B4CEDEA461C}" presName="aNode" presStyleLbl="bgShp" presStyleIdx="0" presStyleCnt="2"/>
      <dgm:spPr/>
    </dgm:pt>
    <dgm:pt modelId="{49082E51-CD58-44C9-8911-8196BB848943}" type="pres">
      <dgm:prSet presAssocID="{FDC03E09-1355-4313-8329-5B4CEDEA461C}" presName="textNode" presStyleLbl="bgShp" presStyleIdx="0" presStyleCnt="2"/>
      <dgm:spPr/>
    </dgm:pt>
    <dgm:pt modelId="{6BD4942E-2A19-46E0-BA11-FE0EB1BDB4C3}" type="pres">
      <dgm:prSet presAssocID="{FDC03E09-1355-4313-8329-5B4CEDEA461C}" presName="compChildNode" presStyleCnt="0"/>
      <dgm:spPr/>
    </dgm:pt>
    <dgm:pt modelId="{B47EBCC3-6997-4CE7-8F04-D26558EE222B}" type="pres">
      <dgm:prSet presAssocID="{FDC03E09-1355-4313-8329-5B4CEDEA461C}" presName="theInnerList" presStyleCnt="0"/>
      <dgm:spPr/>
    </dgm:pt>
    <dgm:pt modelId="{099D54E9-A680-4F13-BD4C-6E3406E259BF}" type="pres">
      <dgm:prSet presAssocID="{FDC03E09-1355-4313-8329-5B4CEDEA461C}" presName="aSpace" presStyleCnt="0"/>
      <dgm:spPr/>
    </dgm:pt>
    <dgm:pt modelId="{30510860-9879-4768-B632-109A26452564}" type="pres">
      <dgm:prSet presAssocID="{A30E2053-52FC-4694-BD2C-45E16236C408}" presName="compNode" presStyleCnt="0"/>
      <dgm:spPr/>
    </dgm:pt>
    <dgm:pt modelId="{9249D47F-7641-4B3B-A3E2-FBBB7C13EF00}" type="pres">
      <dgm:prSet presAssocID="{A30E2053-52FC-4694-BD2C-45E16236C408}" presName="aNode" presStyleLbl="bgShp" presStyleIdx="1" presStyleCnt="2"/>
      <dgm:spPr/>
    </dgm:pt>
    <dgm:pt modelId="{71A7727C-65E5-462B-B8A0-E821898FD4E2}" type="pres">
      <dgm:prSet presAssocID="{A30E2053-52FC-4694-BD2C-45E16236C408}" presName="textNode" presStyleLbl="bgShp" presStyleIdx="1" presStyleCnt="2"/>
      <dgm:spPr/>
    </dgm:pt>
    <dgm:pt modelId="{5BF14ABC-A22C-452D-A1A4-9A62D3BB4204}" type="pres">
      <dgm:prSet presAssocID="{A30E2053-52FC-4694-BD2C-45E16236C408}" presName="compChildNode" presStyleCnt="0"/>
      <dgm:spPr/>
    </dgm:pt>
    <dgm:pt modelId="{72DAE04A-BFD2-414B-A4B6-D83DC9B71204}" type="pres">
      <dgm:prSet presAssocID="{A30E2053-52FC-4694-BD2C-45E16236C408}" presName="theInnerList" presStyleCnt="0"/>
      <dgm:spPr/>
    </dgm:pt>
    <dgm:pt modelId="{F01BE771-07BA-41A3-BDF0-31D5871CAAA8}" type="pres">
      <dgm:prSet presAssocID="{99F976A3-89C2-4D63-8919-D42FD681CDB3}" presName="childNode" presStyleLbl="node1" presStyleIdx="0" presStyleCnt="2" custScaleX="115977">
        <dgm:presLayoutVars>
          <dgm:bulletEnabled val="1"/>
        </dgm:presLayoutVars>
      </dgm:prSet>
      <dgm:spPr/>
    </dgm:pt>
    <dgm:pt modelId="{B762BCC3-B4D8-47EB-BD85-FC7BD74BA909}" type="pres">
      <dgm:prSet presAssocID="{99F976A3-89C2-4D63-8919-D42FD681CDB3}" presName="aSpace2" presStyleCnt="0"/>
      <dgm:spPr/>
    </dgm:pt>
    <dgm:pt modelId="{E8939A0A-88AC-43FF-9A30-5E228DBB1C2B}" type="pres">
      <dgm:prSet presAssocID="{AB2708C6-F4CD-4C69-8089-CE3DA26943A6}" presName="childNode" presStyleLbl="node1" presStyleIdx="1" presStyleCnt="2" custScaleX="114868">
        <dgm:presLayoutVars>
          <dgm:bulletEnabled val="1"/>
        </dgm:presLayoutVars>
      </dgm:prSet>
      <dgm:spPr/>
    </dgm:pt>
  </dgm:ptLst>
  <dgm:cxnLst>
    <dgm:cxn modelId="{C6977600-19C1-46F1-A8DE-F51829BDA1C1}" type="presOf" srcId="{AB2708C6-F4CD-4C69-8089-CE3DA26943A6}" destId="{E8939A0A-88AC-43FF-9A30-5E228DBB1C2B}" srcOrd="0" destOrd="0" presId="urn:microsoft.com/office/officeart/2005/8/layout/lProcess2"/>
    <dgm:cxn modelId="{D77C2410-A833-4C2C-AC4C-04344136167A}" type="presOf" srcId="{99F976A3-89C2-4D63-8919-D42FD681CDB3}" destId="{F01BE771-07BA-41A3-BDF0-31D5871CAAA8}" srcOrd="0" destOrd="0" presId="urn:microsoft.com/office/officeart/2005/8/layout/lProcess2"/>
    <dgm:cxn modelId="{8E781419-1341-41B1-A4BA-4BC9D3AB0912}" srcId="{A30E2053-52FC-4694-BD2C-45E16236C408}" destId="{99F976A3-89C2-4D63-8919-D42FD681CDB3}" srcOrd="0" destOrd="0" parTransId="{A9E17215-1436-4CD5-8C1B-936496994932}" sibTransId="{42D868E8-2340-4380-9CF2-48E8FC945984}"/>
    <dgm:cxn modelId="{2EABE119-E2D1-4C68-AE04-21AB43B997A0}" type="presOf" srcId="{A30E2053-52FC-4694-BD2C-45E16236C408}" destId="{71A7727C-65E5-462B-B8A0-E821898FD4E2}" srcOrd="1" destOrd="0" presId="urn:microsoft.com/office/officeart/2005/8/layout/lProcess2"/>
    <dgm:cxn modelId="{59035888-5E58-4D46-B877-BC64DDD712D4}" srcId="{CC689464-A246-436A-B0AB-56C58C4CC1D6}" destId="{A30E2053-52FC-4694-BD2C-45E16236C408}" srcOrd="1" destOrd="0" parTransId="{E5CCBD9D-DF4B-4831-A75B-BB8759D9437C}" sibTransId="{F0BC1A5A-7808-4479-AC77-61A42ED4A55C}"/>
    <dgm:cxn modelId="{E39E9496-81BA-43FC-853A-CC066D643246}" type="presOf" srcId="{A30E2053-52FC-4694-BD2C-45E16236C408}" destId="{9249D47F-7641-4B3B-A3E2-FBBB7C13EF00}" srcOrd="0" destOrd="0" presId="urn:microsoft.com/office/officeart/2005/8/layout/lProcess2"/>
    <dgm:cxn modelId="{2F691B9E-0427-40B0-9F80-93DCDF48801F}" type="presOf" srcId="{FDC03E09-1355-4313-8329-5B4CEDEA461C}" destId="{49082E51-CD58-44C9-8911-8196BB848943}" srcOrd="1" destOrd="0" presId="urn:microsoft.com/office/officeart/2005/8/layout/lProcess2"/>
    <dgm:cxn modelId="{9275AAAB-D161-462B-8957-007482FA9FE5}" srcId="{CC689464-A246-436A-B0AB-56C58C4CC1D6}" destId="{FDC03E09-1355-4313-8329-5B4CEDEA461C}" srcOrd="0" destOrd="0" parTransId="{81F4F1DF-D98D-41E4-9D8E-FD16CAD03CC0}" sibTransId="{C484466A-36F9-4B33-A3A0-AA65FD4CCFE2}"/>
    <dgm:cxn modelId="{AAA5ECAB-3E28-4E55-980D-AA87746A653E}" type="presOf" srcId="{FDC03E09-1355-4313-8329-5B4CEDEA461C}" destId="{42310FFF-CAFB-426D-8C31-47BA4D6BCCA0}" srcOrd="0" destOrd="0" presId="urn:microsoft.com/office/officeart/2005/8/layout/lProcess2"/>
    <dgm:cxn modelId="{B021E7BD-207E-4F8B-97A4-0D9733CF2860}" srcId="{A30E2053-52FC-4694-BD2C-45E16236C408}" destId="{AB2708C6-F4CD-4C69-8089-CE3DA26943A6}" srcOrd="1" destOrd="0" parTransId="{A78991D9-5841-44DE-B0C0-0F5913A7E630}" sibTransId="{D4296523-1DA9-401E-9757-434E4D31D970}"/>
    <dgm:cxn modelId="{7768DDDD-AC19-4355-9A54-64E53F1586EA}" type="presOf" srcId="{CC689464-A246-436A-B0AB-56C58C4CC1D6}" destId="{7EA9C674-0157-461F-98EC-8ABA15078668}" srcOrd="0" destOrd="0" presId="urn:microsoft.com/office/officeart/2005/8/layout/lProcess2"/>
    <dgm:cxn modelId="{F7038C46-C39A-4729-9C66-04C382F2376A}" type="presParOf" srcId="{7EA9C674-0157-461F-98EC-8ABA15078668}" destId="{D2EA593A-BC7B-4717-AAA2-0E7FCBE8EF20}" srcOrd="0" destOrd="0" presId="urn:microsoft.com/office/officeart/2005/8/layout/lProcess2"/>
    <dgm:cxn modelId="{77FAB461-3DFB-4886-B29A-B0950A882DD1}" type="presParOf" srcId="{D2EA593A-BC7B-4717-AAA2-0E7FCBE8EF20}" destId="{42310FFF-CAFB-426D-8C31-47BA4D6BCCA0}" srcOrd="0" destOrd="0" presId="urn:microsoft.com/office/officeart/2005/8/layout/lProcess2"/>
    <dgm:cxn modelId="{260C0067-1177-45E8-A62E-E1D43D4055F5}" type="presParOf" srcId="{D2EA593A-BC7B-4717-AAA2-0E7FCBE8EF20}" destId="{49082E51-CD58-44C9-8911-8196BB848943}" srcOrd="1" destOrd="0" presId="urn:microsoft.com/office/officeart/2005/8/layout/lProcess2"/>
    <dgm:cxn modelId="{FE2967B2-5819-4797-86DF-03208BB772C4}" type="presParOf" srcId="{D2EA593A-BC7B-4717-AAA2-0E7FCBE8EF20}" destId="{6BD4942E-2A19-46E0-BA11-FE0EB1BDB4C3}" srcOrd="2" destOrd="0" presId="urn:microsoft.com/office/officeart/2005/8/layout/lProcess2"/>
    <dgm:cxn modelId="{3313DCE6-0C0F-4247-A789-1CDE5867EB5C}" type="presParOf" srcId="{6BD4942E-2A19-46E0-BA11-FE0EB1BDB4C3}" destId="{B47EBCC3-6997-4CE7-8F04-D26558EE222B}" srcOrd="0" destOrd="0" presId="urn:microsoft.com/office/officeart/2005/8/layout/lProcess2"/>
    <dgm:cxn modelId="{A03ED3B0-436E-4C6B-B18F-0C5DDBC2B05A}" type="presParOf" srcId="{7EA9C674-0157-461F-98EC-8ABA15078668}" destId="{099D54E9-A680-4F13-BD4C-6E3406E259BF}" srcOrd="1" destOrd="0" presId="urn:microsoft.com/office/officeart/2005/8/layout/lProcess2"/>
    <dgm:cxn modelId="{A6C5944B-4CEB-4743-BBB5-830233FF0578}" type="presParOf" srcId="{7EA9C674-0157-461F-98EC-8ABA15078668}" destId="{30510860-9879-4768-B632-109A26452564}" srcOrd="2" destOrd="0" presId="urn:microsoft.com/office/officeart/2005/8/layout/lProcess2"/>
    <dgm:cxn modelId="{5D0268E0-5BEC-449D-BE8D-3D53E24AD816}" type="presParOf" srcId="{30510860-9879-4768-B632-109A26452564}" destId="{9249D47F-7641-4B3B-A3E2-FBBB7C13EF00}" srcOrd="0" destOrd="0" presId="urn:microsoft.com/office/officeart/2005/8/layout/lProcess2"/>
    <dgm:cxn modelId="{ECAD9CEC-77D7-41D0-89FF-00985A295E77}" type="presParOf" srcId="{30510860-9879-4768-B632-109A26452564}" destId="{71A7727C-65E5-462B-B8A0-E821898FD4E2}" srcOrd="1" destOrd="0" presId="urn:microsoft.com/office/officeart/2005/8/layout/lProcess2"/>
    <dgm:cxn modelId="{15AC772E-A171-4D86-9669-031C47434A14}" type="presParOf" srcId="{30510860-9879-4768-B632-109A26452564}" destId="{5BF14ABC-A22C-452D-A1A4-9A62D3BB4204}" srcOrd="2" destOrd="0" presId="urn:microsoft.com/office/officeart/2005/8/layout/lProcess2"/>
    <dgm:cxn modelId="{7ACE7A2C-ACD4-4A22-AB73-04AD63A59DB0}" type="presParOf" srcId="{5BF14ABC-A22C-452D-A1A4-9A62D3BB4204}" destId="{72DAE04A-BFD2-414B-A4B6-D83DC9B71204}" srcOrd="0" destOrd="0" presId="urn:microsoft.com/office/officeart/2005/8/layout/lProcess2"/>
    <dgm:cxn modelId="{472D4E26-922F-435E-BBC8-2F7333D3ACCD}" type="presParOf" srcId="{72DAE04A-BFD2-414B-A4B6-D83DC9B71204}" destId="{F01BE771-07BA-41A3-BDF0-31D5871CAAA8}" srcOrd="0" destOrd="0" presId="urn:microsoft.com/office/officeart/2005/8/layout/lProcess2"/>
    <dgm:cxn modelId="{4FDB99B9-8F5E-4AD3-A470-06A5BC713181}" type="presParOf" srcId="{72DAE04A-BFD2-414B-A4B6-D83DC9B71204}" destId="{B762BCC3-B4D8-47EB-BD85-FC7BD74BA909}" srcOrd="1" destOrd="0" presId="urn:microsoft.com/office/officeart/2005/8/layout/lProcess2"/>
    <dgm:cxn modelId="{6EED99B9-821F-4111-B516-BAF90E590677}" type="presParOf" srcId="{72DAE04A-BFD2-414B-A4B6-D83DC9B71204}" destId="{E8939A0A-88AC-43FF-9A30-5E228DBB1C2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AF9343-C790-4200-89A5-58CB952D1E8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98411E2-A7E8-42A0-952E-A0388C128821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it-IT" sz="1900" dirty="0"/>
            <a:t>Si chiedono </a:t>
          </a:r>
          <a:r>
            <a:rPr lang="it-IT" sz="2000" b="1" dirty="0">
              <a:solidFill>
                <a:srgbClr val="C00000"/>
              </a:solidFill>
            </a:rPr>
            <a:t>24</a:t>
          </a:r>
          <a:r>
            <a:rPr lang="it-IT" sz="1900" b="1" dirty="0"/>
            <a:t> </a:t>
          </a:r>
          <a:r>
            <a:rPr lang="it-IT" sz="1900" dirty="0"/>
            <a:t>cattedre di sostegno</a:t>
          </a:r>
        </a:p>
      </dgm:t>
    </dgm:pt>
    <dgm:pt modelId="{F28EBEAB-3E3E-4573-9399-2B8ACFCA5334}" type="parTrans" cxnId="{E02FDF63-505E-4D43-99AD-D4DFDD68AA07}">
      <dgm:prSet/>
      <dgm:spPr/>
      <dgm:t>
        <a:bodyPr/>
        <a:lstStyle/>
        <a:p>
          <a:endParaRPr lang="it-IT"/>
        </a:p>
      </dgm:t>
    </dgm:pt>
    <dgm:pt modelId="{B5972300-FF9C-4BDB-A466-1D068F76D216}" type="sibTrans" cxnId="{E02FDF63-505E-4D43-99AD-D4DFDD68AA07}">
      <dgm:prSet/>
      <dgm:spPr/>
      <dgm:t>
        <a:bodyPr/>
        <a:lstStyle/>
        <a:p>
          <a:endParaRPr lang="it-IT"/>
        </a:p>
      </dgm:t>
    </dgm:pt>
    <dgm:pt modelId="{AB864E7F-2C55-44CF-A05D-60364AF37A53}">
      <dgm:prSet/>
      <dgm:spPr/>
      <dgm:t>
        <a:bodyPr/>
        <a:lstStyle/>
        <a:p>
          <a:r>
            <a:rPr lang="it-IT" dirty="0"/>
            <a:t>Assistenti alla comunicazione </a:t>
          </a:r>
          <a:r>
            <a:rPr lang="it-IT" b="1" dirty="0"/>
            <a:t>6</a:t>
          </a:r>
          <a:r>
            <a:rPr lang="it-IT" dirty="0"/>
            <a:t> per alunni</a:t>
          </a:r>
        </a:p>
      </dgm:t>
    </dgm:pt>
    <dgm:pt modelId="{F8C55265-101A-4278-BDB8-60F5C37A2848}" type="parTrans" cxnId="{B743DA83-EAE7-4D78-9AA4-8DDBECBC034B}">
      <dgm:prSet/>
      <dgm:spPr/>
      <dgm:t>
        <a:bodyPr/>
        <a:lstStyle/>
        <a:p>
          <a:endParaRPr lang="it-IT"/>
        </a:p>
      </dgm:t>
    </dgm:pt>
    <dgm:pt modelId="{DCF1E1A7-3E02-47ED-90D3-4BDACED2D078}" type="sibTrans" cxnId="{B743DA83-EAE7-4D78-9AA4-8DDBECBC034B}">
      <dgm:prSet/>
      <dgm:spPr/>
      <dgm:t>
        <a:bodyPr/>
        <a:lstStyle/>
        <a:p>
          <a:endParaRPr lang="it-IT"/>
        </a:p>
      </dgm:t>
    </dgm:pt>
    <dgm:pt modelId="{37830EE0-4605-4192-8264-8F6E4A25FC9C}">
      <dgm:prSet/>
      <dgm:spPr/>
      <dgm:t>
        <a:bodyPr/>
        <a:lstStyle/>
        <a:p>
          <a:r>
            <a:rPr lang="it-IT"/>
            <a:t>Assistenza alla CAA per </a:t>
          </a:r>
          <a:r>
            <a:rPr lang="it-IT" b="1"/>
            <a:t>1</a:t>
          </a:r>
          <a:r>
            <a:rPr lang="it-IT"/>
            <a:t> alunni</a:t>
          </a:r>
        </a:p>
      </dgm:t>
    </dgm:pt>
    <dgm:pt modelId="{FCF2CDED-E73C-4282-B1B4-73F942566FE2}" type="parTrans" cxnId="{5451C597-CA46-486A-94F6-D1D8E893D086}">
      <dgm:prSet/>
      <dgm:spPr/>
      <dgm:t>
        <a:bodyPr/>
        <a:lstStyle/>
        <a:p>
          <a:endParaRPr lang="it-IT"/>
        </a:p>
      </dgm:t>
    </dgm:pt>
    <dgm:pt modelId="{58322645-5295-4417-9CE9-4384AA87FF80}" type="sibTrans" cxnId="{5451C597-CA46-486A-94F6-D1D8E893D086}">
      <dgm:prSet/>
      <dgm:spPr/>
      <dgm:t>
        <a:bodyPr/>
        <a:lstStyle/>
        <a:p>
          <a:endParaRPr lang="it-IT"/>
        </a:p>
      </dgm:t>
    </dgm:pt>
    <dgm:pt modelId="{25EBAB4D-2FB0-4654-9BCB-0C367B3F7E87}">
      <dgm:prSet/>
      <dgm:spPr/>
      <dgm:t>
        <a:bodyPr/>
        <a:lstStyle/>
        <a:p>
          <a:r>
            <a:rPr lang="it-IT" dirty="0"/>
            <a:t>Assistenti all'autonomia per </a:t>
          </a:r>
          <a:r>
            <a:rPr lang="it-IT" b="1" dirty="0"/>
            <a:t>17</a:t>
          </a:r>
          <a:r>
            <a:rPr lang="it-IT" dirty="0"/>
            <a:t> alunni</a:t>
          </a:r>
        </a:p>
      </dgm:t>
    </dgm:pt>
    <dgm:pt modelId="{FD20DDD8-6E79-4A5F-99B5-BD067C0E1784}" type="parTrans" cxnId="{1E1366D6-132F-4242-A7B4-FF46D81AEBAD}">
      <dgm:prSet/>
      <dgm:spPr/>
      <dgm:t>
        <a:bodyPr/>
        <a:lstStyle/>
        <a:p>
          <a:endParaRPr lang="it-IT"/>
        </a:p>
      </dgm:t>
    </dgm:pt>
    <dgm:pt modelId="{CBF98080-6B71-4D61-B994-B2553AC301A1}" type="sibTrans" cxnId="{1E1366D6-132F-4242-A7B4-FF46D81AEBAD}">
      <dgm:prSet/>
      <dgm:spPr/>
      <dgm:t>
        <a:bodyPr/>
        <a:lstStyle/>
        <a:p>
          <a:endParaRPr lang="it-IT"/>
        </a:p>
      </dgm:t>
    </dgm:pt>
    <dgm:pt modelId="{1690122C-9AFF-425F-8207-797F351D7E9E}" type="pres">
      <dgm:prSet presAssocID="{E9AF9343-C790-4200-89A5-58CB952D1E8E}" presName="vert0" presStyleCnt="0">
        <dgm:presLayoutVars>
          <dgm:dir/>
          <dgm:animOne val="branch"/>
          <dgm:animLvl val="lvl"/>
        </dgm:presLayoutVars>
      </dgm:prSet>
      <dgm:spPr/>
    </dgm:pt>
    <dgm:pt modelId="{E1E08F57-0017-4C29-8BD6-930F2BD50CB6}" type="pres">
      <dgm:prSet presAssocID="{298411E2-A7E8-42A0-952E-A0388C128821}" presName="thickLine" presStyleLbl="alignNode1" presStyleIdx="0" presStyleCnt="4"/>
      <dgm:spPr/>
    </dgm:pt>
    <dgm:pt modelId="{3CBA2856-42A6-46B7-BB4A-BF883178A953}" type="pres">
      <dgm:prSet presAssocID="{298411E2-A7E8-42A0-952E-A0388C128821}" presName="horz1" presStyleCnt="0"/>
      <dgm:spPr/>
    </dgm:pt>
    <dgm:pt modelId="{B094F0AF-D755-4C83-933B-97F70D6627B7}" type="pres">
      <dgm:prSet presAssocID="{298411E2-A7E8-42A0-952E-A0388C128821}" presName="tx1" presStyleLbl="revTx" presStyleIdx="0" presStyleCnt="4"/>
      <dgm:spPr/>
    </dgm:pt>
    <dgm:pt modelId="{95A0904F-9F61-4FCF-8510-515D790CE640}" type="pres">
      <dgm:prSet presAssocID="{298411E2-A7E8-42A0-952E-A0388C128821}" presName="vert1" presStyleCnt="0"/>
      <dgm:spPr/>
    </dgm:pt>
    <dgm:pt modelId="{F4931B86-6136-4E12-B489-1AC3657F72D4}" type="pres">
      <dgm:prSet presAssocID="{AB864E7F-2C55-44CF-A05D-60364AF37A53}" presName="thickLine" presStyleLbl="alignNode1" presStyleIdx="1" presStyleCnt="4"/>
      <dgm:spPr/>
    </dgm:pt>
    <dgm:pt modelId="{44132DDF-A3DD-4261-86C5-088997BBB537}" type="pres">
      <dgm:prSet presAssocID="{AB864E7F-2C55-44CF-A05D-60364AF37A53}" presName="horz1" presStyleCnt="0"/>
      <dgm:spPr/>
    </dgm:pt>
    <dgm:pt modelId="{8F454E1F-7DEA-408E-9095-99AED5E0992C}" type="pres">
      <dgm:prSet presAssocID="{AB864E7F-2C55-44CF-A05D-60364AF37A53}" presName="tx1" presStyleLbl="revTx" presStyleIdx="1" presStyleCnt="4"/>
      <dgm:spPr/>
    </dgm:pt>
    <dgm:pt modelId="{5333902F-1346-446E-ACCC-8C41FDB5688C}" type="pres">
      <dgm:prSet presAssocID="{AB864E7F-2C55-44CF-A05D-60364AF37A53}" presName="vert1" presStyleCnt="0"/>
      <dgm:spPr/>
    </dgm:pt>
    <dgm:pt modelId="{573F63CD-8BBB-4A6A-A6AF-AD1904295184}" type="pres">
      <dgm:prSet presAssocID="{37830EE0-4605-4192-8264-8F6E4A25FC9C}" presName="thickLine" presStyleLbl="alignNode1" presStyleIdx="2" presStyleCnt="4"/>
      <dgm:spPr/>
    </dgm:pt>
    <dgm:pt modelId="{4FEDEB19-D534-44A7-9DB0-487E8F482119}" type="pres">
      <dgm:prSet presAssocID="{37830EE0-4605-4192-8264-8F6E4A25FC9C}" presName="horz1" presStyleCnt="0"/>
      <dgm:spPr/>
    </dgm:pt>
    <dgm:pt modelId="{02B46D97-653D-4030-93FD-FEA07749C1D3}" type="pres">
      <dgm:prSet presAssocID="{37830EE0-4605-4192-8264-8F6E4A25FC9C}" presName="tx1" presStyleLbl="revTx" presStyleIdx="2" presStyleCnt="4"/>
      <dgm:spPr/>
    </dgm:pt>
    <dgm:pt modelId="{03E0CD2A-DED5-49B6-A8B2-D9C61F066C89}" type="pres">
      <dgm:prSet presAssocID="{37830EE0-4605-4192-8264-8F6E4A25FC9C}" presName="vert1" presStyleCnt="0"/>
      <dgm:spPr/>
    </dgm:pt>
    <dgm:pt modelId="{36D9F6AF-42CA-41D2-B018-72E2A9E2F524}" type="pres">
      <dgm:prSet presAssocID="{25EBAB4D-2FB0-4654-9BCB-0C367B3F7E87}" presName="thickLine" presStyleLbl="alignNode1" presStyleIdx="3" presStyleCnt="4"/>
      <dgm:spPr/>
    </dgm:pt>
    <dgm:pt modelId="{96F40536-DFA6-4CCA-B44B-B6C67C41D997}" type="pres">
      <dgm:prSet presAssocID="{25EBAB4D-2FB0-4654-9BCB-0C367B3F7E87}" presName="horz1" presStyleCnt="0"/>
      <dgm:spPr/>
    </dgm:pt>
    <dgm:pt modelId="{A0FFE9CA-5E84-4EF0-AD9D-D97635B43F4C}" type="pres">
      <dgm:prSet presAssocID="{25EBAB4D-2FB0-4654-9BCB-0C367B3F7E87}" presName="tx1" presStyleLbl="revTx" presStyleIdx="3" presStyleCnt="4"/>
      <dgm:spPr/>
    </dgm:pt>
    <dgm:pt modelId="{C3F49353-C906-4058-B11A-F89937E4163D}" type="pres">
      <dgm:prSet presAssocID="{25EBAB4D-2FB0-4654-9BCB-0C367B3F7E87}" presName="vert1" presStyleCnt="0"/>
      <dgm:spPr/>
    </dgm:pt>
  </dgm:ptLst>
  <dgm:cxnLst>
    <dgm:cxn modelId="{0D692137-4AEA-4CE5-88A1-F9A7EFB5A811}" type="presOf" srcId="{25EBAB4D-2FB0-4654-9BCB-0C367B3F7E87}" destId="{A0FFE9CA-5E84-4EF0-AD9D-D97635B43F4C}" srcOrd="0" destOrd="0" presId="urn:microsoft.com/office/officeart/2008/layout/LinedList"/>
    <dgm:cxn modelId="{E02FDF63-505E-4D43-99AD-D4DFDD68AA07}" srcId="{E9AF9343-C790-4200-89A5-58CB952D1E8E}" destId="{298411E2-A7E8-42A0-952E-A0388C128821}" srcOrd="0" destOrd="0" parTransId="{F28EBEAB-3E3E-4573-9399-2B8ACFCA5334}" sibTransId="{B5972300-FF9C-4BDB-A466-1D068F76D216}"/>
    <dgm:cxn modelId="{323D7C6C-90B3-42BF-B245-7993234C4B15}" type="presOf" srcId="{AB864E7F-2C55-44CF-A05D-60364AF37A53}" destId="{8F454E1F-7DEA-408E-9095-99AED5E0992C}" srcOrd="0" destOrd="0" presId="urn:microsoft.com/office/officeart/2008/layout/LinedList"/>
    <dgm:cxn modelId="{B743DA83-EAE7-4D78-9AA4-8DDBECBC034B}" srcId="{E9AF9343-C790-4200-89A5-58CB952D1E8E}" destId="{AB864E7F-2C55-44CF-A05D-60364AF37A53}" srcOrd="1" destOrd="0" parTransId="{F8C55265-101A-4278-BDB8-60F5C37A2848}" sibTransId="{DCF1E1A7-3E02-47ED-90D3-4BDACED2D078}"/>
    <dgm:cxn modelId="{4C2E4196-3DD8-4262-84C6-6F665305B882}" type="presOf" srcId="{298411E2-A7E8-42A0-952E-A0388C128821}" destId="{B094F0AF-D755-4C83-933B-97F70D6627B7}" srcOrd="0" destOrd="0" presId="urn:microsoft.com/office/officeart/2008/layout/LinedList"/>
    <dgm:cxn modelId="{5451C597-CA46-486A-94F6-D1D8E893D086}" srcId="{E9AF9343-C790-4200-89A5-58CB952D1E8E}" destId="{37830EE0-4605-4192-8264-8F6E4A25FC9C}" srcOrd="2" destOrd="0" parTransId="{FCF2CDED-E73C-4282-B1B4-73F942566FE2}" sibTransId="{58322645-5295-4417-9CE9-4384AA87FF80}"/>
    <dgm:cxn modelId="{C37CABA6-7F5A-4004-88CD-EF5F420C9E72}" type="presOf" srcId="{37830EE0-4605-4192-8264-8F6E4A25FC9C}" destId="{02B46D97-653D-4030-93FD-FEA07749C1D3}" srcOrd="0" destOrd="0" presId="urn:microsoft.com/office/officeart/2008/layout/LinedList"/>
    <dgm:cxn modelId="{1E1366D6-132F-4242-A7B4-FF46D81AEBAD}" srcId="{E9AF9343-C790-4200-89A5-58CB952D1E8E}" destId="{25EBAB4D-2FB0-4654-9BCB-0C367B3F7E87}" srcOrd="3" destOrd="0" parTransId="{FD20DDD8-6E79-4A5F-99B5-BD067C0E1784}" sibTransId="{CBF98080-6B71-4D61-B994-B2553AC301A1}"/>
    <dgm:cxn modelId="{468288EA-95C0-43BE-BFA1-53954C3534E5}" type="presOf" srcId="{E9AF9343-C790-4200-89A5-58CB952D1E8E}" destId="{1690122C-9AFF-425F-8207-797F351D7E9E}" srcOrd="0" destOrd="0" presId="urn:microsoft.com/office/officeart/2008/layout/LinedList"/>
    <dgm:cxn modelId="{F6DCCC82-8C72-4BD0-882A-85E85726EA43}" type="presParOf" srcId="{1690122C-9AFF-425F-8207-797F351D7E9E}" destId="{E1E08F57-0017-4C29-8BD6-930F2BD50CB6}" srcOrd="0" destOrd="0" presId="urn:microsoft.com/office/officeart/2008/layout/LinedList"/>
    <dgm:cxn modelId="{BCCEB382-2DAD-4D0A-82AE-AABE2645DC91}" type="presParOf" srcId="{1690122C-9AFF-425F-8207-797F351D7E9E}" destId="{3CBA2856-42A6-46B7-BB4A-BF883178A953}" srcOrd="1" destOrd="0" presId="urn:microsoft.com/office/officeart/2008/layout/LinedList"/>
    <dgm:cxn modelId="{4E0E7FC3-7B59-455E-83FF-C4F4F3581AC6}" type="presParOf" srcId="{3CBA2856-42A6-46B7-BB4A-BF883178A953}" destId="{B094F0AF-D755-4C83-933B-97F70D6627B7}" srcOrd="0" destOrd="0" presId="urn:microsoft.com/office/officeart/2008/layout/LinedList"/>
    <dgm:cxn modelId="{8CBB7F75-ECD0-4EC5-B436-3CFF066087D6}" type="presParOf" srcId="{3CBA2856-42A6-46B7-BB4A-BF883178A953}" destId="{95A0904F-9F61-4FCF-8510-515D790CE640}" srcOrd="1" destOrd="0" presId="urn:microsoft.com/office/officeart/2008/layout/LinedList"/>
    <dgm:cxn modelId="{8B98228C-55B7-4DC5-A6AF-19EA39DF5E64}" type="presParOf" srcId="{1690122C-9AFF-425F-8207-797F351D7E9E}" destId="{F4931B86-6136-4E12-B489-1AC3657F72D4}" srcOrd="2" destOrd="0" presId="urn:microsoft.com/office/officeart/2008/layout/LinedList"/>
    <dgm:cxn modelId="{0CABE346-115A-4C90-9B8B-EA09099B3BBC}" type="presParOf" srcId="{1690122C-9AFF-425F-8207-797F351D7E9E}" destId="{44132DDF-A3DD-4261-86C5-088997BBB537}" srcOrd="3" destOrd="0" presId="urn:microsoft.com/office/officeart/2008/layout/LinedList"/>
    <dgm:cxn modelId="{530607FB-46F0-4A43-9BF8-316E3B182A6D}" type="presParOf" srcId="{44132DDF-A3DD-4261-86C5-088997BBB537}" destId="{8F454E1F-7DEA-408E-9095-99AED5E0992C}" srcOrd="0" destOrd="0" presId="urn:microsoft.com/office/officeart/2008/layout/LinedList"/>
    <dgm:cxn modelId="{B8AD50C0-25E6-41B3-BAC4-9AD87B442E66}" type="presParOf" srcId="{44132DDF-A3DD-4261-86C5-088997BBB537}" destId="{5333902F-1346-446E-ACCC-8C41FDB5688C}" srcOrd="1" destOrd="0" presId="urn:microsoft.com/office/officeart/2008/layout/LinedList"/>
    <dgm:cxn modelId="{6118DB80-372F-430D-8085-A87A2831C93F}" type="presParOf" srcId="{1690122C-9AFF-425F-8207-797F351D7E9E}" destId="{573F63CD-8BBB-4A6A-A6AF-AD1904295184}" srcOrd="4" destOrd="0" presId="urn:microsoft.com/office/officeart/2008/layout/LinedList"/>
    <dgm:cxn modelId="{2298638F-EEEE-45A4-B2D7-50A144878C60}" type="presParOf" srcId="{1690122C-9AFF-425F-8207-797F351D7E9E}" destId="{4FEDEB19-D534-44A7-9DB0-487E8F482119}" srcOrd="5" destOrd="0" presId="urn:microsoft.com/office/officeart/2008/layout/LinedList"/>
    <dgm:cxn modelId="{3AEE8287-1F63-40FF-AF1E-0C352C13472C}" type="presParOf" srcId="{4FEDEB19-D534-44A7-9DB0-487E8F482119}" destId="{02B46D97-653D-4030-93FD-FEA07749C1D3}" srcOrd="0" destOrd="0" presId="urn:microsoft.com/office/officeart/2008/layout/LinedList"/>
    <dgm:cxn modelId="{240BC0E1-D7DD-4BA5-ABB2-DDD5358475A9}" type="presParOf" srcId="{4FEDEB19-D534-44A7-9DB0-487E8F482119}" destId="{03E0CD2A-DED5-49B6-A8B2-D9C61F066C89}" srcOrd="1" destOrd="0" presId="urn:microsoft.com/office/officeart/2008/layout/LinedList"/>
    <dgm:cxn modelId="{B6AEA301-7487-4FE9-BEFB-282E1F43E9BE}" type="presParOf" srcId="{1690122C-9AFF-425F-8207-797F351D7E9E}" destId="{36D9F6AF-42CA-41D2-B018-72E2A9E2F524}" srcOrd="6" destOrd="0" presId="urn:microsoft.com/office/officeart/2008/layout/LinedList"/>
    <dgm:cxn modelId="{A976C2D6-301C-44E2-BB29-0E046B43E6AA}" type="presParOf" srcId="{1690122C-9AFF-425F-8207-797F351D7E9E}" destId="{96F40536-DFA6-4CCA-B44B-B6C67C41D997}" srcOrd="7" destOrd="0" presId="urn:microsoft.com/office/officeart/2008/layout/LinedList"/>
    <dgm:cxn modelId="{4BED45FA-2174-4056-91C4-8ABD395017C6}" type="presParOf" srcId="{96F40536-DFA6-4CCA-B44B-B6C67C41D997}" destId="{A0FFE9CA-5E84-4EF0-AD9D-D97635B43F4C}" srcOrd="0" destOrd="0" presId="urn:microsoft.com/office/officeart/2008/layout/LinedList"/>
    <dgm:cxn modelId="{542715A2-E238-414A-9A1B-7878F1C7B118}" type="presParOf" srcId="{96F40536-DFA6-4CCA-B44B-B6C67C41D997}" destId="{C3F49353-C906-4058-B11A-F89937E416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1853B-999E-4E29-9310-046DAB2057F8}" type="doc">
      <dgm:prSet loTypeId="urn:microsoft.com/office/officeart/2005/8/layout/hProcess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D22F8AE-270D-468C-ADC8-D44ABBDC0A5C}">
      <dgm:prSet/>
      <dgm:spPr/>
      <dgm:t>
        <a:bodyPr/>
        <a:lstStyle/>
        <a:p>
          <a:r>
            <a:rPr lang="it-IT" dirty="0"/>
            <a:t>BES</a:t>
          </a:r>
        </a:p>
      </dgm:t>
    </dgm:pt>
    <dgm:pt modelId="{4A250FF6-70F9-4EEC-B8D3-86D0AF2066C1}" type="parTrans" cxnId="{76CE800B-A643-4122-978E-6173116EA16C}">
      <dgm:prSet/>
      <dgm:spPr/>
      <dgm:t>
        <a:bodyPr/>
        <a:lstStyle/>
        <a:p>
          <a:endParaRPr lang="it-IT"/>
        </a:p>
      </dgm:t>
    </dgm:pt>
    <dgm:pt modelId="{855A764E-91CC-49FF-BA58-46CACABF1EC4}" type="sibTrans" cxnId="{76CE800B-A643-4122-978E-6173116EA16C}">
      <dgm:prSet/>
      <dgm:spPr/>
      <dgm:t>
        <a:bodyPr/>
        <a:lstStyle/>
        <a:p>
          <a:endParaRPr lang="it-IT"/>
        </a:p>
      </dgm:t>
    </dgm:pt>
    <dgm:pt modelId="{60A0EB56-3A50-4D12-9C80-436329EBE1BE}" type="pres">
      <dgm:prSet presAssocID="{24D1853B-999E-4E29-9310-046DAB2057F8}" presName="theList" presStyleCnt="0">
        <dgm:presLayoutVars>
          <dgm:dir/>
          <dgm:animLvl val="lvl"/>
          <dgm:resizeHandles val="exact"/>
        </dgm:presLayoutVars>
      </dgm:prSet>
      <dgm:spPr/>
    </dgm:pt>
    <dgm:pt modelId="{050D4918-0BC3-47E1-942E-F7FB19F39F14}" type="pres">
      <dgm:prSet presAssocID="{CD22F8AE-270D-468C-ADC8-D44ABBDC0A5C}" presName="compNode" presStyleCnt="0"/>
      <dgm:spPr/>
    </dgm:pt>
    <dgm:pt modelId="{39D3938C-6D13-4FF2-BAD0-D95481958CB3}" type="pres">
      <dgm:prSet presAssocID="{CD22F8AE-270D-468C-ADC8-D44ABBDC0A5C}" presName="noGeometry" presStyleCnt="0"/>
      <dgm:spPr/>
    </dgm:pt>
    <dgm:pt modelId="{D1D36F75-9AA4-4DA7-A868-6AF5C0210E9E}" type="pres">
      <dgm:prSet presAssocID="{CD22F8AE-270D-468C-ADC8-D44ABBDC0A5C}" presName="childTextVisible" presStyleLbl="bgAccFollowNode1" presStyleIdx="0" presStyleCnt="1" custScaleX="479340" custScaleY="63480" custLinFactNeighborX="32165" custLinFactNeighborY="-361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</dgm:pt>
    <dgm:pt modelId="{92545940-284E-47D2-BE43-DCDF406DF54D}" type="pres">
      <dgm:prSet presAssocID="{CD22F8AE-270D-468C-ADC8-D44ABBDC0A5C}" presName="childTextHidden" presStyleLbl="bgAccFollowNode1" presStyleIdx="0" presStyleCnt="1"/>
      <dgm:spPr/>
    </dgm:pt>
    <dgm:pt modelId="{C06154F7-36C7-495A-8703-606A74091C4E}" type="pres">
      <dgm:prSet presAssocID="{CD22F8AE-270D-468C-ADC8-D44ABBDC0A5C}" presName="parentText" presStyleLbl="node1" presStyleIdx="0" presStyleCnt="1" custScaleX="200354" custScaleY="173630" custLinFactX="53844" custLinFactNeighborX="100000" custLinFactNeighborY="-47034">
        <dgm:presLayoutVars>
          <dgm:chMax val="1"/>
          <dgm:bulletEnabled val="1"/>
        </dgm:presLayoutVars>
      </dgm:prSet>
      <dgm:spPr/>
    </dgm:pt>
  </dgm:ptLst>
  <dgm:cxnLst>
    <dgm:cxn modelId="{76CE800B-A643-4122-978E-6173116EA16C}" srcId="{24D1853B-999E-4E29-9310-046DAB2057F8}" destId="{CD22F8AE-270D-468C-ADC8-D44ABBDC0A5C}" srcOrd="0" destOrd="0" parTransId="{4A250FF6-70F9-4EEC-B8D3-86D0AF2066C1}" sibTransId="{855A764E-91CC-49FF-BA58-46CACABF1EC4}"/>
    <dgm:cxn modelId="{C58EB745-DFEA-4320-A31A-E0EB068F0EF2}" type="presOf" srcId="{CD22F8AE-270D-468C-ADC8-D44ABBDC0A5C}" destId="{C06154F7-36C7-495A-8703-606A74091C4E}" srcOrd="0" destOrd="0" presId="urn:microsoft.com/office/officeart/2005/8/layout/hProcess6"/>
    <dgm:cxn modelId="{A7E74273-9BD3-4071-A2B6-A651341D5792}" type="presOf" srcId="{24D1853B-999E-4E29-9310-046DAB2057F8}" destId="{60A0EB56-3A50-4D12-9C80-436329EBE1BE}" srcOrd="0" destOrd="0" presId="urn:microsoft.com/office/officeart/2005/8/layout/hProcess6"/>
    <dgm:cxn modelId="{9B535C9D-42DF-4B9F-B7D1-010D4A6B5747}" type="presParOf" srcId="{60A0EB56-3A50-4D12-9C80-436329EBE1BE}" destId="{050D4918-0BC3-47E1-942E-F7FB19F39F14}" srcOrd="0" destOrd="0" presId="urn:microsoft.com/office/officeart/2005/8/layout/hProcess6"/>
    <dgm:cxn modelId="{045A3218-0A2A-4175-8E22-C711D6F7E26D}" type="presParOf" srcId="{050D4918-0BC3-47E1-942E-F7FB19F39F14}" destId="{39D3938C-6D13-4FF2-BAD0-D95481958CB3}" srcOrd="0" destOrd="0" presId="urn:microsoft.com/office/officeart/2005/8/layout/hProcess6"/>
    <dgm:cxn modelId="{F58E53D9-528C-4070-8DCB-0A1BE69E7B15}" type="presParOf" srcId="{050D4918-0BC3-47E1-942E-F7FB19F39F14}" destId="{D1D36F75-9AA4-4DA7-A868-6AF5C0210E9E}" srcOrd="1" destOrd="0" presId="urn:microsoft.com/office/officeart/2005/8/layout/hProcess6"/>
    <dgm:cxn modelId="{A0A39415-6FF7-4489-87CC-48E964380358}" type="presParOf" srcId="{050D4918-0BC3-47E1-942E-F7FB19F39F14}" destId="{92545940-284E-47D2-BE43-DCDF406DF54D}" srcOrd="2" destOrd="0" presId="urn:microsoft.com/office/officeart/2005/8/layout/hProcess6"/>
    <dgm:cxn modelId="{896004AF-170A-4049-A132-B004BDE94221}" type="presParOf" srcId="{050D4918-0BC3-47E1-942E-F7FB19F39F14}" destId="{C06154F7-36C7-495A-8703-606A74091C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74E2E-1237-4C03-AD83-816A3678C426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437CD3A1-4A41-4D50-AA66-3ED8AD6D17FD}">
      <dgm:prSet custT="1"/>
      <dgm:spPr/>
      <dgm:t>
        <a:bodyPr/>
        <a:lstStyle/>
        <a:p>
          <a:r>
            <a:rPr lang="it-IT" sz="9600" b="1" dirty="0">
              <a:solidFill>
                <a:srgbClr val="FF0000"/>
              </a:solidFill>
            </a:rPr>
            <a:t>I</a:t>
          </a:r>
        </a:p>
      </dgm:t>
    </dgm:pt>
    <dgm:pt modelId="{1DDF4BD8-1B01-4BE4-BD63-70129676E13A}" type="parTrans" cxnId="{F6405BA6-21DC-4D16-B336-44DB4ED2ABD8}">
      <dgm:prSet/>
      <dgm:spPr/>
      <dgm:t>
        <a:bodyPr/>
        <a:lstStyle/>
        <a:p>
          <a:endParaRPr lang="it-IT"/>
        </a:p>
      </dgm:t>
    </dgm:pt>
    <dgm:pt modelId="{CE3044C2-C45B-459E-B075-C07F79D425C5}" type="sibTrans" cxnId="{F6405BA6-21DC-4D16-B336-44DB4ED2ABD8}">
      <dgm:prSet/>
      <dgm:spPr/>
      <dgm:t>
        <a:bodyPr/>
        <a:lstStyle/>
        <a:p>
          <a:endParaRPr lang="it-IT"/>
        </a:p>
      </dgm:t>
    </dgm:pt>
    <dgm:pt modelId="{F2E578D9-10DE-4F91-9A56-227E492AF80E}" type="pres">
      <dgm:prSet presAssocID="{ACA74E2E-1237-4C03-AD83-816A3678C426}" presName="arrowDiagram" presStyleCnt="0">
        <dgm:presLayoutVars>
          <dgm:chMax val="5"/>
          <dgm:dir/>
          <dgm:resizeHandles val="exact"/>
        </dgm:presLayoutVars>
      </dgm:prSet>
      <dgm:spPr/>
    </dgm:pt>
    <dgm:pt modelId="{2E5468D8-CC2D-441F-BB72-6BF049781FB9}" type="pres">
      <dgm:prSet presAssocID="{ACA74E2E-1237-4C03-AD83-816A3678C426}" presName="arrow" presStyleLbl="bgShp" presStyleIdx="0" presStyleCnt="1" custLinFactNeighborX="-44501" custLinFactNeighborY="12992"/>
      <dgm:spPr/>
    </dgm:pt>
    <dgm:pt modelId="{7F855C77-D760-4057-A06F-68FCB7BE9DC0}" type="pres">
      <dgm:prSet presAssocID="{ACA74E2E-1237-4C03-AD83-816A3678C426}" presName="arrowDiagram1" presStyleCnt="0">
        <dgm:presLayoutVars>
          <dgm:bulletEnabled val="1"/>
        </dgm:presLayoutVars>
      </dgm:prSet>
      <dgm:spPr/>
    </dgm:pt>
    <dgm:pt modelId="{55915925-CC1A-42F4-A1A3-3BABA26E9872}" type="pres">
      <dgm:prSet presAssocID="{437CD3A1-4A41-4D50-AA66-3ED8AD6D17FD}" presName="bullet1" presStyleLbl="node1" presStyleIdx="0" presStyleCnt="1"/>
      <dgm:spPr/>
    </dgm:pt>
    <dgm:pt modelId="{7EEB1192-996C-4505-BE95-1169F94C783B}" type="pres">
      <dgm:prSet presAssocID="{437CD3A1-4A41-4D50-AA66-3ED8AD6D17FD}" presName="textBox1" presStyleLbl="revTx" presStyleIdx="0" presStyleCnt="1" custAng="0" custLinFactX="44598" custLinFactNeighborX="100000" custLinFactNeighborY="-62307">
        <dgm:presLayoutVars>
          <dgm:bulletEnabled val="1"/>
        </dgm:presLayoutVars>
      </dgm:prSet>
      <dgm:spPr/>
    </dgm:pt>
  </dgm:ptLst>
  <dgm:cxnLst>
    <dgm:cxn modelId="{7B087E0B-97E3-44E3-93FA-71E442F2AB7A}" type="presOf" srcId="{ACA74E2E-1237-4C03-AD83-816A3678C426}" destId="{F2E578D9-10DE-4F91-9A56-227E492AF80E}" srcOrd="0" destOrd="0" presId="urn:microsoft.com/office/officeart/2005/8/layout/arrow2"/>
    <dgm:cxn modelId="{F6405BA6-21DC-4D16-B336-44DB4ED2ABD8}" srcId="{ACA74E2E-1237-4C03-AD83-816A3678C426}" destId="{437CD3A1-4A41-4D50-AA66-3ED8AD6D17FD}" srcOrd="0" destOrd="0" parTransId="{1DDF4BD8-1B01-4BE4-BD63-70129676E13A}" sibTransId="{CE3044C2-C45B-459E-B075-C07F79D425C5}"/>
    <dgm:cxn modelId="{4897B9F1-5A3F-4D12-B598-A0D157A6461F}" type="presOf" srcId="{437CD3A1-4A41-4D50-AA66-3ED8AD6D17FD}" destId="{7EEB1192-996C-4505-BE95-1169F94C783B}" srcOrd="0" destOrd="0" presId="urn:microsoft.com/office/officeart/2005/8/layout/arrow2"/>
    <dgm:cxn modelId="{27A1E368-E582-4478-96B8-B20F0E272F69}" type="presParOf" srcId="{F2E578D9-10DE-4F91-9A56-227E492AF80E}" destId="{2E5468D8-CC2D-441F-BB72-6BF049781FB9}" srcOrd="0" destOrd="0" presId="urn:microsoft.com/office/officeart/2005/8/layout/arrow2"/>
    <dgm:cxn modelId="{B0F39791-1CC2-4165-9B54-024CF0D025E3}" type="presParOf" srcId="{F2E578D9-10DE-4F91-9A56-227E492AF80E}" destId="{7F855C77-D760-4057-A06F-68FCB7BE9DC0}" srcOrd="1" destOrd="0" presId="urn:microsoft.com/office/officeart/2005/8/layout/arrow2"/>
    <dgm:cxn modelId="{586B99D1-10BB-4517-98AF-BF179D96254F}" type="presParOf" srcId="{7F855C77-D760-4057-A06F-68FCB7BE9DC0}" destId="{55915925-CC1A-42F4-A1A3-3BABA26E9872}" srcOrd="0" destOrd="0" presId="urn:microsoft.com/office/officeart/2005/8/layout/arrow2"/>
    <dgm:cxn modelId="{3136ADA4-38B0-4FF3-A09F-E02B007773E1}" type="presParOf" srcId="{7F855C77-D760-4057-A06F-68FCB7BE9DC0}" destId="{7EEB1192-996C-4505-BE95-1169F94C783B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D43737-2FBA-4469-8E40-B7252495BADC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569BE17F-4631-4BFD-A93A-174CCFB11E7F}">
      <dgm:prSet custT="1"/>
      <dgm:spPr/>
      <dgm:t>
        <a:bodyPr/>
        <a:lstStyle/>
        <a:p>
          <a:pPr algn="ctr">
            <a:lnSpc>
              <a:spcPct val="200000"/>
            </a:lnSpc>
          </a:pPr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Il Piano per l’Inclusione contiene:</a:t>
          </a:r>
        </a:p>
      </dgm:t>
    </dgm:pt>
    <dgm:pt modelId="{9C2338B4-8A68-4333-B169-7736C9B7883C}" type="parTrans" cxnId="{889E3649-0690-43A5-B0B4-221E410A152C}">
      <dgm:prSet/>
      <dgm:spPr/>
      <dgm:t>
        <a:bodyPr/>
        <a:lstStyle/>
        <a:p>
          <a:endParaRPr lang="it-IT"/>
        </a:p>
      </dgm:t>
    </dgm:pt>
    <dgm:pt modelId="{26758794-F962-453A-921C-C07C6F248D37}" type="sibTrans" cxnId="{889E3649-0690-43A5-B0B4-221E410A152C}">
      <dgm:prSet/>
      <dgm:spPr/>
      <dgm:t>
        <a:bodyPr/>
        <a:lstStyle/>
        <a:p>
          <a:endParaRPr lang="it-IT"/>
        </a:p>
      </dgm:t>
    </dgm:pt>
    <dgm:pt modelId="{EF807FDC-8209-41EB-8FD7-E6E2DC5270C3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2000" dirty="0">
              <a:latin typeface="Arial" panose="020B0604020202020204" pitchFamily="34" charset="0"/>
              <a:cs typeface="Arial" panose="020B0604020202020204" pitchFamily="34" charset="0"/>
            </a:rPr>
            <a:t>un prospetto con le informazioni ricavate dalla rilevazione </a:t>
          </a:r>
          <a:r>
            <a: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dei BES presenti nel nostro Istituto</a:t>
          </a:r>
          <a:r>
            <a:rPr lang="it-IT" sz="20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gm:t>
    </dgm:pt>
    <dgm:pt modelId="{26D50B48-DAAA-4A2C-9466-205ED6F7E025}" type="parTrans" cxnId="{1B160A75-203B-48B9-B33E-37A30374DCCD}">
      <dgm:prSet/>
      <dgm:spPr/>
      <dgm:t>
        <a:bodyPr/>
        <a:lstStyle/>
        <a:p>
          <a:endParaRPr lang="it-IT"/>
        </a:p>
      </dgm:t>
    </dgm:pt>
    <dgm:pt modelId="{2539F6E5-FE27-4EC6-A0EC-C329B008F32A}" type="sibTrans" cxnId="{1B160A75-203B-48B9-B33E-37A30374DCCD}">
      <dgm:prSet/>
      <dgm:spPr/>
      <dgm:t>
        <a:bodyPr/>
        <a:lstStyle/>
        <a:p>
          <a:endParaRPr lang="it-IT"/>
        </a:p>
      </dgm:t>
    </dgm:pt>
    <dgm:pt modelId="{F97AF15C-5921-43A5-A650-440D81BB57DA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2000" dirty="0">
              <a:latin typeface="Arial" panose="020B0604020202020204" pitchFamily="34" charset="0"/>
              <a:cs typeface="Arial" panose="020B0604020202020204" pitchFamily="34" charset="0"/>
            </a:rPr>
            <a:t>l’indicazione delle </a:t>
          </a:r>
          <a:r>
            <a: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risorse professionali </a:t>
          </a:r>
          <a:r>
            <a:rPr lang="it-IT" sz="2000" dirty="0">
              <a:latin typeface="Arial" panose="020B0604020202020204" pitchFamily="34" charset="0"/>
              <a:cs typeface="Arial" panose="020B0604020202020204" pitchFamily="34" charset="0"/>
            </a:rPr>
            <a:t>specifiche presenti nella Scuola;</a:t>
          </a:r>
        </a:p>
      </dgm:t>
    </dgm:pt>
    <dgm:pt modelId="{D0FCCB23-82BC-49FD-8281-CF2D36B76A63}" type="parTrans" cxnId="{B02FE2FC-D3DB-43CF-8418-7D5280C9EF65}">
      <dgm:prSet/>
      <dgm:spPr/>
      <dgm:t>
        <a:bodyPr/>
        <a:lstStyle/>
        <a:p>
          <a:endParaRPr lang="it-IT"/>
        </a:p>
      </dgm:t>
    </dgm:pt>
    <dgm:pt modelId="{1E6C7ABC-92FF-4607-B524-6C9584224249}" type="sibTrans" cxnId="{B02FE2FC-D3DB-43CF-8418-7D5280C9EF65}">
      <dgm:prSet/>
      <dgm:spPr/>
      <dgm:t>
        <a:bodyPr/>
        <a:lstStyle/>
        <a:p>
          <a:endParaRPr lang="it-IT"/>
        </a:p>
      </dgm:t>
    </dgm:pt>
    <dgm:pt modelId="{82B1E39F-390D-451D-9045-FCFADB0E47C8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2000">
              <a:latin typeface="Arial" panose="020B0604020202020204" pitchFamily="34" charset="0"/>
              <a:cs typeface="Arial" panose="020B0604020202020204" pitchFamily="34" charset="0"/>
            </a:rPr>
            <a:t>l’esplicitazione dei </a:t>
          </a:r>
          <a:r>
            <a:rPr lang="it-IT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processi attivati e l’analisi dei punti di forza e di criticità;</a:t>
          </a:r>
          <a:endParaRPr lang="it-IT" sz="20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594BCD-A366-4D2E-948C-D34E161D879F}" type="parTrans" cxnId="{AFB4E175-0F8E-4E6B-BE23-8487763FEAD4}">
      <dgm:prSet/>
      <dgm:spPr/>
      <dgm:t>
        <a:bodyPr/>
        <a:lstStyle/>
        <a:p>
          <a:endParaRPr lang="it-IT"/>
        </a:p>
      </dgm:t>
    </dgm:pt>
    <dgm:pt modelId="{D8088A6A-6A0B-46C3-8FC8-18037CFB2CB1}" type="sibTrans" cxnId="{AFB4E175-0F8E-4E6B-BE23-8487763FEAD4}">
      <dgm:prSet/>
      <dgm:spPr/>
      <dgm:t>
        <a:bodyPr/>
        <a:lstStyle/>
        <a:p>
          <a:endParaRPr lang="it-IT"/>
        </a:p>
      </dgm:t>
    </dgm:pt>
    <dgm:pt modelId="{C5A3732E-65D0-4212-A3B5-6566A21A6F5C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2000">
              <a:latin typeface="Arial" panose="020B0604020202020204" pitchFamily="34" charset="0"/>
              <a:cs typeface="Arial" panose="020B0604020202020204" pitchFamily="34" charset="0"/>
            </a:rPr>
            <a:t>l’indicazione di una serie di azioni e percorsi definiti, condivisi e verificabili già attivati o da attivarsi che pongono l’attenzione ai bisogni educativi speciali dei singoli alunni, finalizzati al </a:t>
          </a:r>
          <a:r>
            <a:rPr lang="it-IT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miglioramento del grado di inclusione </a:t>
          </a:r>
          <a:r>
            <a:rPr lang="it-IT" sz="2000">
              <a:latin typeface="Arial" panose="020B0604020202020204" pitchFamily="34" charset="0"/>
              <a:cs typeface="Arial" panose="020B0604020202020204" pitchFamily="34" charset="0"/>
            </a:rPr>
            <a:t>della nostra scuola.</a:t>
          </a:r>
          <a:endParaRPr lang="it-IT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611E86-DFEB-4A66-B726-EA67DB9348F9}" type="parTrans" cxnId="{99DA9935-E41F-497B-A175-C45AFEDA7B0D}">
      <dgm:prSet/>
      <dgm:spPr/>
      <dgm:t>
        <a:bodyPr/>
        <a:lstStyle/>
        <a:p>
          <a:endParaRPr lang="it-IT"/>
        </a:p>
      </dgm:t>
    </dgm:pt>
    <dgm:pt modelId="{853B2FBF-5A9E-46E6-BDAE-C576867C7606}" type="sibTrans" cxnId="{99DA9935-E41F-497B-A175-C45AFEDA7B0D}">
      <dgm:prSet/>
      <dgm:spPr/>
      <dgm:t>
        <a:bodyPr/>
        <a:lstStyle/>
        <a:p>
          <a:endParaRPr lang="it-IT"/>
        </a:p>
      </dgm:t>
    </dgm:pt>
    <dgm:pt modelId="{B87D0CB2-1300-4C64-81EF-B2BF9CFF5F0D}" type="pres">
      <dgm:prSet presAssocID="{5ED43737-2FBA-4469-8E40-B7252495BADC}" presName="Name0" presStyleCnt="0">
        <dgm:presLayoutVars>
          <dgm:dir/>
          <dgm:animLvl val="lvl"/>
          <dgm:resizeHandles val="exact"/>
        </dgm:presLayoutVars>
      </dgm:prSet>
      <dgm:spPr/>
    </dgm:pt>
    <dgm:pt modelId="{E0DD491A-31DC-4B91-BA62-57523C0EB23A}" type="pres">
      <dgm:prSet presAssocID="{569BE17F-4631-4BFD-A93A-174CCFB11E7F}" presName="linNode" presStyleCnt="0"/>
      <dgm:spPr/>
    </dgm:pt>
    <dgm:pt modelId="{BB5A407A-E0D0-462A-989B-612EA340C333}" type="pres">
      <dgm:prSet presAssocID="{569BE17F-4631-4BFD-A93A-174CCFB11E7F}" presName="parentText" presStyleLbl="node1" presStyleIdx="0" presStyleCnt="1" custLinFactNeighborX="-342" custLinFactNeighborY="-4007">
        <dgm:presLayoutVars>
          <dgm:chMax val="1"/>
          <dgm:bulletEnabled val="1"/>
        </dgm:presLayoutVars>
      </dgm:prSet>
      <dgm:spPr/>
    </dgm:pt>
    <dgm:pt modelId="{55B9DA58-1A9C-4088-85D3-796356BC6580}" type="pres">
      <dgm:prSet presAssocID="{569BE17F-4631-4BFD-A93A-174CCFB11E7F}" presName="descendantText" presStyleLbl="alignAccFollowNode1" presStyleIdx="0" presStyleCnt="1" custScaleX="111621" custScaleY="121508">
        <dgm:presLayoutVars>
          <dgm:bulletEnabled val="1"/>
        </dgm:presLayoutVars>
      </dgm:prSet>
      <dgm:spPr/>
    </dgm:pt>
  </dgm:ptLst>
  <dgm:cxnLst>
    <dgm:cxn modelId="{416E032E-3468-4790-B944-126BADBB7374}" type="presOf" srcId="{EF807FDC-8209-41EB-8FD7-E6E2DC5270C3}" destId="{55B9DA58-1A9C-4088-85D3-796356BC6580}" srcOrd="0" destOrd="0" presId="urn:microsoft.com/office/officeart/2005/8/layout/vList5"/>
    <dgm:cxn modelId="{99DA9935-E41F-497B-A175-C45AFEDA7B0D}" srcId="{569BE17F-4631-4BFD-A93A-174CCFB11E7F}" destId="{C5A3732E-65D0-4212-A3B5-6566A21A6F5C}" srcOrd="3" destOrd="0" parTransId="{1B611E86-DFEB-4A66-B726-EA67DB9348F9}" sibTransId="{853B2FBF-5A9E-46E6-BDAE-C576867C7606}"/>
    <dgm:cxn modelId="{889E3649-0690-43A5-B0B4-221E410A152C}" srcId="{5ED43737-2FBA-4469-8E40-B7252495BADC}" destId="{569BE17F-4631-4BFD-A93A-174CCFB11E7F}" srcOrd="0" destOrd="0" parTransId="{9C2338B4-8A68-4333-B169-7736C9B7883C}" sibTransId="{26758794-F962-453A-921C-C07C6F248D37}"/>
    <dgm:cxn modelId="{3B09DD6B-E026-46D4-A152-8E4054886970}" type="presOf" srcId="{C5A3732E-65D0-4212-A3B5-6566A21A6F5C}" destId="{55B9DA58-1A9C-4088-85D3-796356BC6580}" srcOrd="0" destOrd="3" presId="urn:microsoft.com/office/officeart/2005/8/layout/vList5"/>
    <dgm:cxn modelId="{1B160A75-203B-48B9-B33E-37A30374DCCD}" srcId="{569BE17F-4631-4BFD-A93A-174CCFB11E7F}" destId="{EF807FDC-8209-41EB-8FD7-E6E2DC5270C3}" srcOrd="0" destOrd="0" parTransId="{26D50B48-DAAA-4A2C-9466-205ED6F7E025}" sibTransId="{2539F6E5-FE27-4EC6-A0EC-C329B008F32A}"/>
    <dgm:cxn modelId="{AFB4E175-0F8E-4E6B-BE23-8487763FEAD4}" srcId="{569BE17F-4631-4BFD-A93A-174CCFB11E7F}" destId="{82B1E39F-390D-451D-9045-FCFADB0E47C8}" srcOrd="2" destOrd="0" parTransId="{E4594BCD-A366-4D2E-948C-D34E161D879F}" sibTransId="{D8088A6A-6A0B-46C3-8FC8-18037CFB2CB1}"/>
    <dgm:cxn modelId="{79ED1D8B-64C4-4105-BEA9-8CDDB03849BD}" type="presOf" srcId="{82B1E39F-390D-451D-9045-FCFADB0E47C8}" destId="{55B9DA58-1A9C-4088-85D3-796356BC6580}" srcOrd="0" destOrd="2" presId="urn:microsoft.com/office/officeart/2005/8/layout/vList5"/>
    <dgm:cxn modelId="{C36D3EB5-86AB-4CE3-89C1-4B2C8D08BEDC}" type="presOf" srcId="{569BE17F-4631-4BFD-A93A-174CCFB11E7F}" destId="{BB5A407A-E0D0-462A-989B-612EA340C333}" srcOrd="0" destOrd="0" presId="urn:microsoft.com/office/officeart/2005/8/layout/vList5"/>
    <dgm:cxn modelId="{06E1E3E3-175E-4CC0-873B-8A663016A122}" type="presOf" srcId="{5ED43737-2FBA-4469-8E40-B7252495BADC}" destId="{B87D0CB2-1300-4C64-81EF-B2BF9CFF5F0D}" srcOrd="0" destOrd="0" presId="urn:microsoft.com/office/officeart/2005/8/layout/vList5"/>
    <dgm:cxn modelId="{B4BD0BEA-ABD8-4D1A-B586-953C56687BF1}" type="presOf" srcId="{F97AF15C-5921-43A5-A650-440D81BB57DA}" destId="{55B9DA58-1A9C-4088-85D3-796356BC6580}" srcOrd="0" destOrd="1" presId="urn:microsoft.com/office/officeart/2005/8/layout/vList5"/>
    <dgm:cxn modelId="{B02FE2FC-D3DB-43CF-8418-7D5280C9EF65}" srcId="{569BE17F-4631-4BFD-A93A-174CCFB11E7F}" destId="{F97AF15C-5921-43A5-A650-440D81BB57DA}" srcOrd="1" destOrd="0" parTransId="{D0FCCB23-82BC-49FD-8281-CF2D36B76A63}" sibTransId="{1E6C7ABC-92FF-4607-B524-6C9584224249}"/>
    <dgm:cxn modelId="{2B250882-B55F-45E7-9486-CB0CE0D12457}" type="presParOf" srcId="{B87D0CB2-1300-4C64-81EF-B2BF9CFF5F0D}" destId="{E0DD491A-31DC-4B91-BA62-57523C0EB23A}" srcOrd="0" destOrd="0" presId="urn:microsoft.com/office/officeart/2005/8/layout/vList5"/>
    <dgm:cxn modelId="{C930AD53-E784-4D4A-86AC-4BE1B5113D6B}" type="presParOf" srcId="{E0DD491A-31DC-4B91-BA62-57523C0EB23A}" destId="{BB5A407A-E0D0-462A-989B-612EA340C333}" srcOrd="0" destOrd="0" presId="urn:microsoft.com/office/officeart/2005/8/layout/vList5"/>
    <dgm:cxn modelId="{E6B054CB-1A49-44E9-8F0B-688A096DA4A5}" type="presParOf" srcId="{E0DD491A-31DC-4B91-BA62-57523C0EB23A}" destId="{55B9DA58-1A9C-4088-85D3-796356BC65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FEAC00-C36C-438B-AAAC-D3C1262CC423}" type="doc">
      <dgm:prSet loTypeId="urn:microsoft.com/office/officeart/2005/8/layout/hChevron3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71437A84-FED3-4E0B-ADD6-A42A91611B3B}">
      <dgm:prSet custT="1"/>
      <dgm:spPr/>
      <dgm:t>
        <a:bodyPr/>
        <a:lstStyle/>
        <a:p>
          <a:pPr algn="l"/>
          <a:r>
            <a:rPr lang="it-IT" sz="1800" b="1">
              <a:latin typeface="Arial" panose="020B0604020202020204" pitchFamily="34" charset="0"/>
              <a:cs typeface="Arial" panose="020B0604020202020204" pitchFamily="34" charset="0"/>
            </a:rPr>
            <a:t>Aspetti organizzativi e gestionali coinvolti nel cambiamento inclusivo </a:t>
          </a:r>
        </a:p>
        <a:p>
          <a:pPr algn="l"/>
          <a:r>
            <a:rPr lang="it-IT" sz="18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b="0">
              <a:latin typeface="Arial" panose="020B0604020202020204" pitchFamily="34" charset="0"/>
              <a:cs typeface="Arial" panose="020B0604020202020204" pitchFamily="34" charset="0"/>
            </a:rPr>
            <a:t>condivisione e collaborazione con le diverse funzioni e commissioni </a:t>
          </a:r>
          <a:endParaRPr lang="it-IT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480A9-D473-4A6F-AC37-275B5F41C8D1}" type="parTrans" cxnId="{165BE2D4-432E-448D-A0F4-8891185E77FF}">
      <dgm:prSet/>
      <dgm:spPr/>
      <dgm:t>
        <a:bodyPr/>
        <a:lstStyle/>
        <a:p>
          <a:endParaRPr lang="it-IT"/>
        </a:p>
      </dgm:t>
    </dgm:pt>
    <dgm:pt modelId="{D3D7EB88-960D-4E79-8DD0-833441506C5E}" type="sibTrans" cxnId="{165BE2D4-432E-448D-A0F4-8891185E77FF}">
      <dgm:prSet/>
      <dgm:spPr/>
      <dgm:t>
        <a:bodyPr/>
        <a:lstStyle/>
        <a:p>
          <a:endParaRPr lang="it-IT"/>
        </a:p>
      </dgm:t>
    </dgm:pt>
    <dgm:pt modelId="{1D81B688-2FAB-48E0-ABC9-39696E1634C0}" type="pres">
      <dgm:prSet presAssocID="{AFFEAC00-C36C-438B-AAAC-D3C1262CC423}" presName="Name0" presStyleCnt="0">
        <dgm:presLayoutVars>
          <dgm:dir/>
          <dgm:resizeHandles val="exact"/>
        </dgm:presLayoutVars>
      </dgm:prSet>
      <dgm:spPr/>
    </dgm:pt>
    <dgm:pt modelId="{774A9286-8B27-4D47-A71D-0F6D604FCD7A}" type="pres">
      <dgm:prSet presAssocID="{71437A84-FED3-4E0B-ADD6-A42A91611B3B}" presName="parTxOnly" presStyleLbl="node1" presStyleIdx="0" presStyleCnt="1" custLinFactNeighborX="3533" custLinFactNeighborY="-13938">
        <dgm:presLayoutVars>
          <dgm:bulletEnabled val="1"/>
        </dgm:presLayoutVars>
      </dgm:prSet>
      <dgm:spPr/>
    </dgm:pt>
  </dgm:ptLst>
  <dgm:cxnLst>
    <dgm:cxn modelId="{13D8E17E-4839-4188-85E1-E260F909D198}" type="presOf" srcId="{AFFEAC00-C36C-438B-AAAC-D3C1262CC423}" destId="{1D81B688-2FAB-48E0-ABC9-39696E1634C0}" srcOrd="0" destOrd="0" presId="urn:microsoft.com/office/officeart/2005/8/layout/hChevron3"/>
    <dgm:cxn modelId="{8433A89B-807A-43ED-A274-46DD555E5C43}" type="presOf" srcId="{71437A84-FED3-4E0B-ADD6-A42A91611B3B}" destId="{774A9286-8B27-4D47-A71D-0F6D604FCD7A}" srcOrd="0" destOrd="0" presId="urn:microsoft.com/office/officeart/2005/8/layout/hChevron3"/>
    <dgm:cxn modelId="{165BE2D4-432E-448D-A0F4-8891185E77FF}" srcId="{AFFEAC00-C36C-438B-AAAC-D3C1262CC423}" destId="{71437A84-FED3-4E0B-ADD6-A42A91611B3B}" srcOrd="0" destOrd="0" parTransId="{6B0480A9-D473-4A6F-AC37-275B5F41C8D1}" sibTransId="{D3D7EB88-960D-4E79-8DD0-833441506C5E}"/>
    <dgm:cxn modelId="{B9F13A90-B37C-4C4B-92B6-F424D4DF3769}" type="presParOf" srcId="{1D81B688-2FAB-48E0-ABC9-39696E1634C0}" destId="{774A9286-8B27-4D47-A71D-0F6D604FCD7A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090A91-B380-49F2-89F1-73CF20D71931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CB09B64A-5B77-437B-BBB2-2EA323909961}">
      <dgm:prSet/>
      <dgm:spPr/>
      <dgm:t>
        <a:bodyPr/>
        <a:lstStyle/>
        <a:p>
          <a:pPr algn="l"/>
          <a:r>
            <a:rPr lang="it-IT" b="1" dirty="0"/>
            <a:t>Possibilità di strutturare percorsi specifici di formazione e aggiornamento degli insegnanti </a:t>
          </a:r>
        </a:p>
        <a:p>
          <a:pPr algn="just"/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Lo scopo della formazione è offrire a tutti </a:t>
          </a:r>
          <a:r>
            <a:rPr lang="it-IT" i="1" dirty="0">
              <a:latin typeface="Arial" panose="020B0604020202020204" pitchFamily="34" charset="0"/>
              <a:cs typeface="Arial" panose="020B0604020202020204" pitchFamily="34" charset="0"/>
            </a:rPr>
            <a:t>la possibilità di acquisire competenze ed abilità </a:t>
          </a: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spendibili all’interno della propria attività lavorativa, al fine di ampliare le conoscenze e adottare metodologie e strumenti più corrispondenti alle esigenze didattiche-educative degli allievi</a:t>
          </a:r>
        </a:p>
      </dgm:t>
    </dgm:pt>
    <dgm:pt modelId="{42F59E4E-57A1-4339-B8E6-66EDF2792454}" type="parTrans" cxnId="{0A4FEA47-3925-4214-A5BA-6073D87EB9CB}">
      <dgm:prSet/>
      <dgm:spPr/>
      <dgm:t>
        <a:bodyPr/>
        <a:lstStyle/>
        <a:p>
          <a:endParaRPr lang="it-IT"/>
        </a:p>
      </dgm:t>
    </dgm:pt>
    <dgm:pt modelId="{DC39C9A6-4C26-4684-AA61-FAA7DD2916DF}" type="sibTrans" cxnId="{0A4FEA47-3925-4214-A5BA-6073D87EB9CB}">
      <dgm:prSet/>
      <dgm:spPr/>
      <dgm:t>
        <a:bodyPr/>
        <a:lstStyle/>
        <a:p>
          <a:endParaRPr lang="it-IT"/>
        </a:p>
      </dgm:t>
    </dgm:pt>
    <dgm:pt modelId="{588843E8-F6A6-4C5C-9276-EDAE7A94BFC8}" type="pres">
      <dgm:prSet presAssocID="{3F090A91-B380-49F2-89F1-73CF20D71931}" presName="Name0" presStyleCnt="0">
        <dgm:presLayoutVars>
          <dgm:dir/>
          <dgm:resizeHandles val="exact"/>
        </dgm:presLayoutVars>
      </dgm:prSet>
      <dgm:spPr/>
    </dgm:pt>
    <dgm:pt modelId="{F5ACA3B6-C91A-4626-936E-8B6F31081BE9}" type="pres">
      <dgm:prSet presAssocID="{CB09B64A-5B77-437B-BBB2-2EA323909961}" presName="node" presStyleLbl="node1" presStyleIdx="0" presStyleCnt="1">
        <dgm:presLayoutVars>
          <dgm:bulletEnabled val="1"/>
        </dgm:presLayoutVars>
      </dgm:prSet>
      <dgm:spPr/>
    </dgm:pt>
  </dgm:ptLst>
  <dgm:cxnLst>
    <dgm:cxn modelId="{0A4FEA47-3925-4214-A5BA-6073D87EB9CB}" srcId="{3F090A91-B380-49F2-89F1-73CF20D71931}" destId="{CB09B64A-5B77-437B-BBB2-2EA323909961}" srcOrd="0" destOrd="0" parTransId="{42F59E4E-57A1-4339-B8E6-66EDF2792454}" sibTransId="{DC39C9A6-4C26-4684-AA61-FAA7DD2916DF}"/>
    <dgm:cxn modelId="{D04B84A6-610A-4C0E-B747-E0B7C525CB44}" type="presOf" srcId="{CB09B64A-5B77-437B-BBB2-2EA323909961}" destId="{F5ACA3B6-C91A-4626-936E-8B6F31081BE9}" srcOrd="0" destOrd="0" presId="urn:microsoft.com/office/officeart/2005/8/layout/process1"/>
    <dgm:cxn modelId="{66F5F7BC-9BF6-4859-8AEA-1532184ED09C}" type="presOf" srcId="{3F090A91-B380-49F2-89F1-73CF20D71931}" destId="{588843E8-F6A6-4C5C-9276-EDAE7A94BFC8}" srcOrd="0" destOrd="0" presId="urn:microsoft.com/office/officeart/2005/8/layout/process1"/>
    <dgm:cxn modelId="{89F12541-A996-4408-B8D5-B62409170680}" type="presParOf" srcId="{588843E8-F6A6-4C5C-9276-EDAE7A94BFC8}" destId="{F5ACA3B6-C91A-4626-936E-8B6F31081BE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3C97D8-E378-45D3-8001-695BAF4943E4}" type="doc">
      <dgm:prSet loTypeId="urn:microsoft.com/office/officeart/2005/8/layout/process1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4926F8C0-602B-422A-8B2A-E8A031C1DFF3}">
      <dgm:prSet custT="1"/>
      <dgm:spPr/>
      <dgm:t>
        <a:bodyPr/>
        <a:lstStyle/>
        <a:p>
          <a:pPr algn="l"/>
          <a:r>
            <a:rPr lang="it-IT" sz="1800" b="1">
              <a:latin typeface="Arial" panose="020B0604020202020204" pitchFamily="34" charset="0"/>
              <a:cs typeface="Arial" panose="020B0604020202020204" pitchFamily="34" charset="0"/>
            </a:rPr>
            <a:t>Adozione di strategie di valutazione coerenti con prassi inclusive:</a:t>
          </a:r>
          <a:r>
            <a:rPr lang="it-IT" sz="180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just"/>
          <a:r>
            <a:rPr lang="it-IT" sz="1800">
              <a:latin typeface="Arial" panose="020B0604020202020204" pitchFamily="34" charset="0"/>
              <a:cs typeface="Arial" panose="020B0604020202020204" pitchFamily="34" charset="0"/>
            </a:rPr>
            <a:t>La Scuola punterà sulla costruzione attiva di strategie flessibili (DADA e lavoratori) nel rispetto dei ritmi e degli stili di apprendimento, rinforzando i meccanismi di autoregolazione. Le prassi inclusive terranno conto della metodologia dell’apprendimento cooperativo</a:t>
          </a:r>
          <a:r>
            <a:rPr lang="it-IT" sz="160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5380D-904C-40E3-8E2D-51ECA19D29FB}" type="parTrans" cxnId="{5ECD1CD6-719E-4B1D-8FB4-1FE0A9540C1F}">
      <dgm:prSet/>
      <dgm:spPr/>
      <dgm:t>
        <a:bodyPr/>
        <a:lstStyle/>
        <a:p>
          <a:endParaRPr lang="it-IT"/>
        </a:p>
      </dgm:t>
    </dgm:pt>
    <dgm:pt modelId="{88863809-B4BC-4EB1-A4CF-4011FB8AF60B}" type="sibTrans" cxnId="{5ECD1CD6-719E-4B1D-8FB4-1FE0A9540C1F}">
      <dgm:prSet/>
      <dgm:spPr/>
      <dgm:t>
        <a:bodyPr/>
        <a:lstStyle/>
        <a:p>
          <a:endParaRPr lang="it-IT"/>
        </a:p>
      </dgm:t>
    </dgm:pt>
    <dgm:pt modelId="{DD65B1A5-ECC3-40BC-A13A-9BBF878E1499}" type="pres">
      <dgm:prSet presAssocID="{403C97D8-E378-45D3-8001-695BAF4943E4}" presName="Name0" presStyleCnt="0">
        <dgm:presLayoutVars>
          <dgm:dir/>
          <dgm:resizeHandles val="exact"/>
        </dgm:presLayoutVars>
      </dgm:prSet>
      <dgm:spPr/>
    </dgm:pt>
    <dgm:pt modelId="{28A7B387-0E37-4FA4-A2D0-DB59E8E44FBD}" type="pres">
      <dgm:prSet presAssocID="{4926F8C0-602B-422A-8B2A-E8A031C1DFF3}" presName="node" presStyleLbl="node1" presStyleIdx="0" presStyleCnt="1">
        <dgm:presLayoutVars>
          <dgm:bulletEnabled val="1"/>
        </dgm:presLayoutVars>
      </dgm:prSet>
      <dgm:spPr/>
    </dgm:pt>
  </dgm:ptLst>
  <dgm:cxnLst>
    <dgm:cxn modelId="{00FBA482-3846-4ED5-9D2B-E0E36EFC0F50}" type="presOf" srcId="{4926F8C0-602B-422A-8B2A-E8A031C1DFF3}" destId="{28A7B387-0E37-4FA4-A2D0-DB59E8E44FBD}" srcOrd="0" destOrd="0" presId="urn:microsoft.com/office/officeart/2005/8/layout/process1"/>
    <dgm:cxn modelId="{C5013AD4-9C3A-4A64-B600-E4F55AB6411D}" type="presOf" srcId="{403C97D8-E378-45D3-8001-695BAF4943E4}" destId="{DD65B1A5-ECC3-40BC-A13A-9BBF878E1499}" srcOrd="0" destOrd="0" presId="urn:microsoft.com/office/officeart/2005/8/layout/process1"/>
    <dgm:cxn modelId="{5ECD1CD6-719E-4B1D-8FB4-1FE0A9540C1F}" srcId="{403C97D8-E378-45D3-8001-695BAF4943E4}" destId="{4926F8C0-602B-422A-8B2A-E8A031C1DFF3}" srcOrd="0" destOrd="0" parTransId="{2DA5380D-904C-40E3-8E2D-51ECA19D29FB}" sibTransId="{88863809-B4BC-4EB1-A4CF-4011FB8AF60B}"/>
    <dgm:cxn modelId="{A06E5A34-124D-4D75-A9FB-A4591CDF9CAE}" type="presParOf" srcId="{DD65B1A5-ECC3-40BC-A13A-9BBF878E1499}" destId="{28A7B387-0E37-4FA4-A2D0-DB59E8E44FB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4D9E31-B19B-4508-A6C6-5C689581B07A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A4D634DB-171D-4077-BA8A-F6A414784351}">
      <dgm:prSet custT="1"/>
      <dgm:spPr/>
      <dgm:t>
        <a:bodyPr/>
        <a:lstStyle/>
        <a:p>
          <a:pPr algn="just"/>
          <a:r>
            <a:rPr lang="it-IT" sz="1800" b="1">
              <a:latin typeface="Arial" panose="020B0604020202020204" pitchFamily="34" charset="0"/>
              <a:cs typeface="Arial" panose="020B0604020202020204" pitchFamily="34" charset="0"/>
            </a:rPr>
            <a:t>Ruolo delle famiglie e della comunità nel dare supporto e nel partecipare alle decisioni che riguardano l’organizzazione delle attività educative </a:t>
          </a:r>
          <a:r>
            <a:rPr lang="it-IT" sz="1800">
              <a:latin typeface="Arial" panose="020B0604020202020204" pitchFamily="34" charset="0"/>
              <a:cs typeface="Arial" panose="020B0604020202020204" pitchFamily="34" charset="0"/>
            </a:rPr>
            <a:t>Valorizzare il ruolo attivo delle famiglie mediante incontri periodici mirati, riguardanti tematiche di inclusione al fine di creare un rapporto di fiducia e di collaborazione tra docenti e genitori.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B586C7-1D95-49FD-9477-57F095080B55}" type="parTrans" cxnId="{CAD11C94-BEA9-480A-BBCA-7502C25A576A}">
      <dgm:prSet/>
      <dgm:spPr/>
      <dgm:t>
        <a:bodyPr/>
        <a:lstStyle/>
        <a:p>
          <a:endParaRPr lang="it-IT"/>
        </a:p>
      </dgm:t>
    </dgm:pt>
    <dgm:pt modelId="{D6895A3A-0D94-48E7-9B5E-AB55EC6D67D8}" type="sibTrans" cxnId="{CAD11C94-BEA9-480A-BBCA-7502C25A576A}">
      <dgm:prSet/>
      <dgm:spPr/>
      <dgm:t>
        <a:bodyPr/>
        <a:lstStyle/>
        <a:p>
          <a:endParaRPr lang="it-IT"/>
        </a:p>
      </dgm:t>
    </dgm:pt>
    <dgm:pt modelId="{1C86EF44-48CE-4F8A-AFBD-124BB2D35173}" type="pres">
      <dgm:prSet presAssocID="{D44D9E31-B19B-4508-A6C6-5C689581B07A}" presName="Name0" presStyleCnt="0">
        <dgm:presLayoutVars>
          <dgm:dir/>
          <dgm:resizeHandles val="exact"/>
        </dgm:presLayoutVars>
      </dgm:prSet>
      <dgm:spPr/>
    </dgm:pt>
    <dgm:pt modelId="{25BAD0AA-03F1-4C77-B6D2-D6E4F866FA2D}" type="pres">
      <dgm:prSet presAssocID="{A4D634DB-171D-4077-BA8A-F6A414784351}" presName="node" presStyleLbl="node1" presStyleIdx="0" presStyleCnt="1" custLinFactNeighborX="-495" custLinFactNeighborY="3542">
        <dgm:presLayoutVars>
          <dgm:bulletEnabled val="1"/>
        </dgm:presLayoutVars>
      </dgm:prSet>
      <dgm:spPr/>
    </dgm:pt>
  </dgm:ptLst>
  <dgm:cxnLst>
    <dgm:cxn modelId="{81C89259-E784-4E19-984E-1B1F391E3C57}" type="presOf" srcId="{D44D9E31-B19B-4508-A6C6-5C689581B07A}" destId="{1C86EF44-48CE-4F8A-AFBD-124BB2D35173}" srcOrd="0" destOrd="0" presId="urn:microsoft.com/office/officeart/2005/8/layout/process1"/>
    <dgm:cxn modelId="{E12FEA7A-23BB-4752-8C5D-18B714567C4D}" type="presOf" srcId="{A4D634DB-171D-4077-BA8A-F6A414784351}" destId="{25BAD0AA-03F1-4C77-B6D2-D6E4F866FA2D}" srcOrd="0" destOrd="0" presId="urn:microsoft.com/office/officeart/2005/8/layout/process1"/>
    <dgm:cxn modelId="{CAD11C94-BEA9-480A-BBCA-7502C25A576A}" srcId="{D44D9E31-B19B-4508-A6C6-5C689581B07A}" destId="{A4D634DB-171D-4077-BA8A-F6A414784351}" srcOrd="0" destOrd="0" parTransId="{0AB586C7-1D95-49FD-9477-57F095080B55}" sibTransId="{D6895A3A-0D94-48E7-9B5E-AB55EC6D67D8}"/>
    <dgm:cxn modelId="{42BA7FC1-0FD2-46F0-86D5-CA24075F6102}" type="presParOf" srcId="{1C86EF44-48CE-4F8A-AFBD-124BB2D35173}" destId="{25BAD0AA-03F1-4C77-B6D2-D6E4F866FA2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957ADF-4D04-4ABE-A886-6F1867FB065E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BCFB8465-01EC-4CE3-9823-C0DA5F43E59B}">
      <dgm:prSet/>
      <dgm:spPr/>
      <dgm:t>
        <a:bodyPr/>
        <a:lstStyle/>
        <a:p>
          <a:pPr algn="l"/>
          <a:r>
            <a:rPr lang="it-IT" b="1" dirty="0"/>
            <a:t>Attenzione dedicata alle fasi di transizione che scandiscono l’ingresso </a:t>
          </a:r>
          <a:r>
            <a:rPr lang="it-IT" b="0" dirty="0"/>
            <a:t>nel sistema scolastico, la continuità tra i diversi ordini di scuola e il successivo inserimento lavorativo (dopo di Noi)</a:t>
          </a:r>
        </a:p>
      </dgm:t>
    </dgm:pt>
    <dgm:pt modelId="{418F6D1B-C689-4792-B151-1D2B952C78AC}" type="parTrans" cxnId="{2622A193-6969-4CE9-AA11-DDEE6731A42A}">
      <dgm:prSet/>
      <dgm:spPr/>
      <dgm:t>
        <a:bodyPr/>
        <a:lstStyle/>
        <a:p>
          <a:endParaRPr lang="it-IT"/>
        </a:p>
      </dgm:t>
    </dgm:pt>
    <dgm:pt modelId="{799E09CA-7098-4EDA-96AC-006C5F165D09}" type="sibTrans" cxnId="{2622A193-6969-4CE9-AA11-DDEE6731A42A}">
      <dgm:prSet/>
      <dgm:spPr/>
      <dgm:t>
        <a:bodyPr/>
        <a:lstStyle/>
        <a:p>
          <a:endParaRPr lang="it-IT"/>
        </a:p>
      </dgm:t>
    </dgm:pt>
    <dgm:pt modelId="{4BDD37B7-703F-4FF2-A0FF-85CAD5E38F93}" type="pres">
      <dgm:prSet presAssocID="{58957ADF-4D04-4ABE-A886-6F1867FB065E}" presName="Name0" presStyleCnt="0">
        <dgm:presLayoutVars>
          <dgm:dir/>
          <dgm:resizeHandles val="exact"/>
        </dgm:presLayoutVars>
      </dgm:prSet>
      <dgm:spPr/>
    </dgm:pt>
    <dgm:pt modelId="{9895B79B-CC69-498B-8C15-55253A4A2B45}" type="pres">
      <dgm:prSet presAssocID="{BCFB8465-01EC-4CE3-9823-C0DA5F43E59B}" presName="node" presStyleLbl="node1" presStyleIdx="0" presStyleCnt="1" custLinFactNeighborX="2767" custLinFactNeighborY="-2942">
        <dgm:presLayoutVars>
          <dgm:bulletEnabled val="1"/>
        </dgm:presLayoutVars>
      </dgm:prSet>
      <dgm:spPr/>
    </dgm:pt>
  </dgm:ptLst>
  <dgm:cxnLst>
    <dgm:cxn modelId="{6517E241-291B-4BC3-BA2C-89EC70174B07}" type="presOf" srcId="{BCFB8465-01EC-4CE3-9823-C0DA5F43E59B}" destId="{9895B79B-CC69-498B-8C15-55253A4A2B45}" srcOrd="0" destOrd="0" presId="urn:microsoft.com/office/officeart/2005/8/layout/process1"/>
    <dgm:cxn modelId="{2622A193-6969-4CE9-AA11-DDEE6731A42A}" srcId="{58957ADF-4D04-4ABE-A886-6F1867FB065E}" destId="{BCFB8465-01EC-4CE3-9823-C0DA5F43E59B}" srcOrd="0" destOrd="0" parTransId="{418F6D1B-C689-4792-B151-1D2B952C78AC}" sibTransId="{799E09CA-7098-4EDA-96AC-006C5F165D09}"/>
    <dgm:cxn modelId="{790B64D9-5996-45C6-9AA1-A473A62C31EE}" type="presOf" srcId="{58957ADF-4D04-4ABE-A886-6F1867FB065E}" destId="{4BDD37B7-703F-4FF2-A0FF-85CAD5E38F93}" srcOrd="0" destOrd="0" presId="urn:microsoft.com/office/officeart/2005/8/layout/process1"/>
    <dgm:cxn modelId="{B5678B5A-FB3E-45D6-BF55-C725975B3CCD}" type="presParOf" srcId="{4BDD37B7-703F-4FF2-A0FF-85CAD5E38F93}" destId="{9895B79B-CC69-498B-8C15-55253A4A2B4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EC8E1-E418-4E5F-B7CE-B319301E1653}">
      <dsp:nvSpPr>
        <dsp:cNvPr id="0" name=""/>
        <dsp:cNvSpPr/>
      </dsp:nvSpPr>
      <dsp:spPr>
        <a:xfrm>
          <a:off x="2535137" y="760"/>
          <a:ext cx="1427799" cy="142779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/>
            <a:t>H</a:t>
          </a:r>
          <a:endParaRPr lang="it-IT" sz="3800" kern="1200" dirty="0"/>
        </a:p>
      </dsp:txBody>
      <dsp:txXfrm>
        <a:off x="2744233" y="209856"/>
        <a:ext cx="1009607" cy="1009607"/>
      </dsp:txXfrm>
    </dsp:sp>
    <dsp:sp modelId="{0A3E94EB-6F24-4AB0-878B-F14275B6F098}">
      <dsp:nvSpPr>
        <dsp:cNvPr id="0" name=""/>
        <dsp:cNvSpPr/>
      </dsp:nvSpPr>
      <dsp:spPr>
        <a:xfrm rot="7200000">
          <a:off x="2399948" y="1488406"/>
          <a:ext cx="637334" cy="289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 rot="10800000">
        <a:off x="2465185" y="1508730"/>
        <a:ext cx="550351" cy="173965"/>
      </dsp:txXfrm>
    </dsp:sp>
    <dsp:sp modelId="{223561A9-FBE5-4BF4-863F-91ACD6A907F3}">
      <dsp:nvSpPr>
        <dsp:cNvPr id="0" name=""/>
        <dsp:cNvSpPr/>
      </dsp:nvSpPr>
      <dsp:spPr>
        <a:xfrm>
          <a:off x="1463562" y="1856782"/>
          <a:ext cx="1427799" cy="1427799"/>
        </a:xfrm>
        <a:prstGeom prst="ellipse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DSA</a:t>
          </a:r>
        </a:p>
      </dsp:txBody>
      <dsp:txXfrm>
        <a:off x="1672658" y="2065878"/>
        <a:ext cx="1009607" cy="1009607"/>
      </dsp:txXfrm>
    </dsp:sp>
    <dsp:sp modelId="{509F8C41-437E-4923-942E-F21805758081}">
      <dsp:nvSpPr>
        <dsp:cNvPr id="0" name=""/>
        <dsp:cNvSpPr/>
      </dsp:nvSpPr>
      <dsp:spPr>
        <a:xfrm>
          <a:off x="2966933" y="2439680"/>
          <a:ext cx="542747" cy="2620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2966933" y="2492081"/>
        <a:ext cx="464146" cy="157202"/>
      </dsp:txXfrm>
    </dsp:sp>
    <dsp:sp modelId="{977C3ED5-8C3A-4E4C-ADE3-2A2202E81ED2}">
      <dsp:nvSpPr>
        <dsp:cNvPr id="0" name=""/>
        <dsp:cNvSpPr/>
      </dsp:nvSpPr>
      <dsp:spPr>
        <a:xfrm>
          <a:off x="3606712" y="1856782"/>
          <a:ext cx="1427799" cy="142779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DVA</a:t>
          </a:r>
        </a:p>
      </dsp:txBody>
      <dsp:txXfrm>
        <a:off x="3815808" y="2065878"/>
        <a:ext cx="1009607" cy="1009607"/>
      </dsp:txXfrm>
    </dsp:sp>
    <dsp:sp modelId="{771CAEE1-1FDC-448C-8DD5-499350127079}">
      <dsp:nvSpPr>
        <dsp:cNvPr id="0" name=""/>
        <dsp:cNvSpPr/>
      </dsp:nvSpPr>
      <dsp:spPr>
        <a:xfrm rot="4061925">
          <a:off x="3477827" y="1488418"/>
          <a:ext cx="624724" cy="327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 rot="10800000">
        <a:off x="3508272" y="1508442"/>
        <a:ext cx="526596" cy="1962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10FFF-CAFB-426D-8C31-47BA4D6BCCA0}">
      <dsp:nvSpPr>
        <dsp:cNvPr id="0" name=""/>
        <dsp:cNvSpPr/>
      </dsp:nvSpPr>
      <dsp:spPr>
        <a:xfrm>
          <a:off x="5043" y="0"/>
          <a:ext cx="4851936" cy="20200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2222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Arial" panose="020B0604020202020204" pitchFamily="34" charset="0"/>
              <a:cs typeface="Arial" panose="020B0604020202020204" pitchFamily="34" charset="0"/>
            </a:rPr>
            <a:t>Proposta di assegnazione organico di sostegno ed altre risorse per l'a.s.</a:t>
          </a:r>
          <a:r>
            <a:rPr lang="it-IT" sz="2000" kern="1200" dirty="0">
              <a:highlight>
                <a:srgbClr val="F8E4F6"/>
              </a:highlight>
              <a:latin typeface="Arial" panose="020B0604020202020204" pitchFamily="34" charset="0"/>
              <a:cs typeface="Arial" panose="020B0604020202020204" pitchFamily="34" charset="0"/>
            </a:rPr>
            <a:t>2025/2026</a:t>
          </a:r>
        </a:p>
      </dsp:txBody>
      <dsp:txXfrm>
        <a:off x="5043" y="0"/>
        <a:ext cx="4851936" cy="606026"/>
      </dsp:txXfrm>
    </dsp:sp>
    <dsp:sp modelId="{9249D47F-7641-4B3B-A3E2-FBBB7C13EF00}">
      <dsp:nvSpPr>
        <dsp:cNvPr id="0" name=""/>
        <dsp:cNvSpPr/>
      </dsp:nvSpPr>
      <dsp:spPr>
        <a:xfrm>
          <a:off x="5220875" y="0"/>
          <a:ext cx="4851936" cy="20200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Alunni :    </a:t>
          </a:r>
        </a:p>
      </dsp:txBody>
      <dsp:txXfrm>
        <a:off x="5220875" y="0"/>
        <a:ext cx="4851936" cy="606026"/>
      </dsp:txXfrm>
    </dsp:sp>
    <dsp:sp modelId="{F01BE771-07BA-41A3-BDF0-31D5871CAAA8}">
      <dsp:nvSpPr>
        <dsp:cNvPr id="0" name=""/>
        <dsp:cNvSpPr/>
      </dsp:nvSpPr>
      <dsp:spPr>
        <a:xfrm>
          <a:off x="5395991" y="606618"/>
          <a:ext cx="4501703" cy="609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L. 104 art.3 comma 3,  </a:t>
          </a:r>
          <a:r>
            <a:rPr lang="it-IT" sz="1800" kern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16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di cui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3 sensoriali</a:t>
          </a:r>
        </a:p>
      </dsp:txBody>
      <dsp:txXfrm>
        <a:off x="5413830" y="624457"/>
        <a:ext cx="4466025" cy="573406"/>
      </dsp:txXfrm>
    </dsp:sp>
    <dsp:sp modelId="{E8939A0A-88AC-43FF-9A30-5E228DBB1C2B}">
      <dsp:nvSpPr>
        <dsp:cNvPr id="0" name=""/>
        <dsp:cNvSpPr/>
      </dsp:nvSpPr>
      <dsp:spPr>
        <a:xfrm>
          <a:off x="5417514" y="1309407"/>
          <a:ext cx="4458657" cy="609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L. 104 art.3 comma 1,</a:t>
          </a:r>
          <a:r>
            <a:rPr lang="it-IT" sz="1800" kern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 12  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di cui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2 sensoriali </a:t>
          </a:r>
        </a:p>
      </dsp:txBody>
      <dsp:txXfrm>
        <a:off x="5435353" y="1327246"/>
        <a:ext cx="4422979" cy="5734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08F57-0017-4C29-8BD6-930F2BD50CB6}">
      <dsp:nvSpPr>
        <dsp:cNvPr id="0" name=""/>
        <dsp:cNvSpPr/>
      </dsp:nvSpPr>
      <dsp:spPr>
        <a:xfrm>
          <a:off x="0" y="0"/>
          <a:ext cx="8295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4F0AF-D755-4C83-933B-97F70D6627B7}">
      <dsp:nvSpPr>
        <dsp:cNvPr id="0" name=""/>
        <dsp:cNvSpPr/>
      </dsp:nvSpPr>
      <dsp:spPr>
        <a:xfrm>
          <a:off x="0" y="0"/>
          <a:ext cx="8295262" cy="42747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Si chiedono </a:t>
          </a:r>
          <a:r>
            <a:rPr lang="it-IT" sz="2000" b="1" kern="1200" dirty="0">
              <a:solidFill>
                <a:srgbClr val="C00000"/>
              </a:solidFill>
            </a:rPr>
            <a:t>24</a:t>
          </a:r>
          <a:r>
            <a:rPr lang="it-IT" sz="1900" b="1" kern="1200" dirty="0"/>
            <a:t> </a:t>
          </a:r>
          <a:r>
            <a:rPr lang="it-IT" sz="1900" kern="1200" dirty="0"/>
            <a:t>cattedre di sostegno</a:t>
          </a:r>
        </a:p>
      </dsp:txBody>
      <dsp:txXfrm>
        <a:off x="0" y="0"/>
        <a:ext cx="8295262" cy="427472"/>
      </dsp:txXfrm>
    </dsp:sp>
    <dsp:sp modelId="{F4931B86-6136-4E12-B489-1AC3657F72D4}">
      <dsp:nvSpPr>
        <dsp:cNvPr id="0" name=""/>
        <dsp:cNvSpPr/>
      </dsp:nvSpPr>
      <dsp:spPr>
        <a:xfrm>
          <a:off x="0" y="427472"/>
          <a:ext cx="8295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54E1F-7DEA-408E-9095-99AED5E0992C}">
      <dsp:nvSpPr>
        <dsp:cNvPr id="0" name=""/>
        <dsp:cNvSpPr/>
      </dsp:nvSpPr>
      <dsp:spPr>
        <a:xfrm>
          <a:off x="0" y="427472"/>
          <a:ext cx="8295262" cy="42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Assistenti alla comunicazione </a:t>
          </a:r>
          <a:r>
            <a:rPr lang="it-IT" sz="1900" b="1" kern="1200" dirty="0"/>
            <a:t>6</a:t>
          </a:r>
          <a:r>
            <a:rPr lang="it-IT" sz="1900" kern="1200" dirty="0"/>
            <a:t> per alunni</a:t>
          </a:r>
        </a:p>
      </dsp:txBody>
      <dsp:txXfrm>
        <a:off x="0" y="427472"/>
        <a:ext cx="8295262" cy="427472"/>
      </dsp:txXfrm>
    </dsp:sp>
    <dsp:sp modelId="{573F63CD-8BBB-4A6A-A6AF-AD1904295184}">
      <dsp:nvSpPr>
        <dsp:cNvPr id="0" name=""/>
        <dsp:cNvSpPr/>
      </dsp:nvSpPr>
      <dsp:spPr>
        <a:xfrm>
          <a:off x="0" y="854945"/>
          <a:ext cx="8295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46D97-653D-4030-93FD-FEA07749C1D3}">
      <dsp:nvSpPr>
        <dsp:cNvPr id="0" name=""/>
        <dsp:cNvSpPr/>
      </dsp:nvSpPr>
      <dsp:spPr>
        <a:xfrm>
          <a:off x="0" y="854945"/>
          <a:ext cx="8295262" cy="42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Assistenza alla CAA per </a:t>
          </a:r>
          <a:r>
            <a:rPr lang="it-IT" sz="1900" b="1" kern="1200"/>
            <a:t>1</a:t>
          </a:r>
          <a:r>
            <a:rPr lang="it-IT" sz="1900" kern="1200"/>
            <a:t> alunni</a:t>
          </a:r>
        </a:p>
      </dsp:txBody>
      <dsp:txXfrm>
        <a:off x="0" y="854945"/>
        <a:ext cx="8295262" cy="427472"/>
      </dsp:txXfrm>
    </dsp:sp>
    <dsp:sp modelId="{36D9F6AF-42CA-41D2-B018-72E2A9E2F524}">
      <dsp:nvSpPr>
        <dsp:cNvPr id="0" name=""/>
        <dsp:cNvSpPr/>
      </dsp:nvSpPr>
      <dsp:spPr>
        <a:xfrm>
          <a:off x="0" y="1282418"/>
          <a:ext cx="8295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FE9CA-5E84-4EF0-AD9D-D97635B43F4C}">
      <dsp:nvSpPr>
        <dsp:cNvPr id="0" name=""/>
        <dsp:cNvSpPr/>
      </dsp:nvSpPr>
      <dsp:spPr>
        <a:xfrm>
          <a:off x="0" y="1282418"/>
          <a:ext cx="8295262" cy="42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Assistenti all'autonomia per </a:t>
          </a:r>
          <a:r>
            <a:rPr lang="it-IT" sz="1900" b="1" kern="1200" dirty="0"/>
            <a:t>17</a:t>
          </a:r>
          <a:r>
            <a:rPr lang="it-IT" sz="1900" kern="1200" dirty="0"/>
            <a:t> alunni</a:t>
          </a:r>
        </a:p>
      </dsp:txBody>
      <dsp:txXfrm>
        <a:off x="0" y="1282418"/>
        <a:ext cx="8295262" cy="427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36F75-9AA4-4DA7-A868-6AF5C0210E9E}">
      <dsp:nvSpPr>
        <dsp:cNvPr id="0" name=""/>
        <dsp:cNvSpPr/>
      </dsp:nvSpPr>
      <dsp:spPr>
        <a:xfrm>
          <a:off x="1107671" y="149166"/>
          <a:ext cx="4569952" cy="52902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154F7-36C7-495A-8703-606A74091C4E}">
      <dsp:nvSpPr>
        <dsp:cNvPr id="0" name=""/>
        <dsp:cNvSpPr/>
      </dsp:nvSpPr>
      <dsp:spPr>
        <a:xfrm>
          <a:off x="2865125" y="0"/>
          <a:ext cx="955071" cy="8276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BES</a:t>
          </a:r>
        </a:p>
      </dsp:txBody>
      <dsp:txXfrm>
        <a:off x="3004992" y="121211"/>
        <a:ext cx="675337" cy="585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468D8-CC2D-441F-BB72-6BF049781FB9}">
      <dsp:nvSpPr>
        <dsp:cNvPr id="0" name=""/>
        <dsp:cNvSpPr/>
      </dsp:nvSpPr>
      <dsp:spPr>
        <a:xfrm>
          <a:off x="208911" y="0"/>
          <a:ext cx="1816510" cy="113531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915925-CC1A-42F4-A1A3-3BABA26E9872}">
      <dsp:nvSpPr>
        <dsp:cNvPr id="0" name=""/>
        <dsp:cNvSpPr/>
      </dsp:nvSpPr>
      <dsp:spPr>
        <a:xfrm>
          <a:off x="2403273" y="230242"/>
          <a:ext cx="134421" cy="1344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EB1192-996C-4505-BE95-1169F94C783B}">
      <dsp:nvSpPr>
        <dsp:cNvPr id="0" name=""/>
        <dsp:cNvSpPr/>
      </dsp:nvSpPr>
      <dsp:spPr>
        <a:xfrm>
          <a:off x="2794535" y="0"/>
          <a:ext cx="726604" cy="83786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1227" bIns="0" numCol="1" spcCol="1270" anchor="t" anchorCtr="0">
          <a:noAutofit/>
        </a:bodyPr>
        <a:lstStyle/>
        <a:p>
          <a:pPr marL="0" lvl="0" indent="0" algn="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600" b="1" kern="1200" dirty="0">
              <a:solidFill>
                <a:srgbClr val="FF0000"/>
              </a:solidFill>
            </a:rPr>
            <a:t>I</a:t>
          </a:r>
        </a:p>
      </dsp:txBody>
      <dsp:txXfrm>
        <a:off x="2830005" y="35470"/>
        <a:ext cx="655664" cy="766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9DA58-1A9C-4088-85D3-796356BC6580}">
      <dsp:nvSpPr>
        <dsp:cNvPr id="0" name=""/>
        <dsp:cNvSpPr/>
      </dsp:nvSpPr>
      <dsp:spPr>
        <a:xfrm rot="5400000">
          <a:off x="3920262" y="-287058"/>
          <a:ext cx="6263145" cy="702355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Arial" panose="020B0604020202020204" pitchFamily="34" charset="0"/>
              <a:cs typeface="Arial" panose="020B0604020202020204" pitchFamily="34" charset="0"/>
            </a:rPr>
            <a:t>un prospetto con le informazioni ricavate dalla rilevazione </a:t>
          </a:r>
          <a:r>
            <a:rPr lang="it-IT" sz="20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dei BES presenti nel nostro Istituto</a:t>
          </a:r>
          <a:r>
            <a:rPr lang="it-IT" sz="20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Arial" panose="020B0604020202020204" pitchFamily="34" charset="0"/>
              <a:cs typeface="Arial" panose="020B0604020202020204" pitchFamily="34" charset="0"/>
            </a:rPr>
            <a:t>l’indicazione delle </a:t>
          </a:r>
          <a:r>
            <a:rPr lang="it-IT" sz="20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risorse professionali </a:t>
          </a:r>
          <a:r>
            <a:rPr lang="it-IT" sz="2000" kern="1200" dirty="0">
              <a:latin typeface="Arial" panose="020B0604020202020204" pitchFamily="34" charset="0"/>
              <a:cs typeface="Arial" panose="020B0604020202020204" pitchFamily="34" charset="0"/>
            </a:rPr>
            <a:t>specifiche presenti nella Scuola;</a:t>
          </a:r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>
              <a:latin typeface="Arial" panose="020B0604020202020204" pitchFamily="34" charset="0"/>
              <a:cs typeface="Arial" panose="020B0604020202020204" pitchFamily="34" charset="0"/>
            </a:rPr>
            <a:t>l’esplicitazione dei </a:t>
          </a:r>
          <a:r>
            <a:rPr lang="it-IT" sz="2000" kern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processi attivati e l’analisi dei punti di forza e di criticità;</a:t>
          </a:r>
          <a:endParaRPr lang="it-IT" sz="20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>
              <a:latin typeface="Arial" panose="020B0604020202020204" pitchFamily="34" charset="0"/>
              <a:cs typeface="Arial" panose="020B0604020202020204" pitchFamily="34" charset="0"/>
            </a:rPr>
            <a:t>l’indicazione di una serie di azioni e percorsi definiti, condivisi e verificabili già attivati o da attivarsi che pongono l’attenzione ai bisogni educativi speciali dei singoli alunni, finalizzati al </a:t>
          </a:r>
          <a:r>
            <a:rPr lang="it-IT" sz="2000" kern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miglioramento del grado di inclusione </a:t>
          </a:r>
          <a:r>
            <a:rPr lang="it-IT" sz="2000" kern="1200">
              <a:latin typeface="Arial" panose="020B0604020202020204" pitchFamily="34" charset="0"/>
              <a:cs typeface="Arial" panose="020B0604020202020204" pitchFamily="34" charset="0"/>
            </a:rPr>
            <a:t>della nostra scuola.</a:t>
          </a:r>
          <a:endParaRPr lang="it-IT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540057" y="398889"/>
        <a:ext cx="6717813" cy="5651661"/>
      </dsp:txXfrm>
    </dsp:sp>
    <dsp:sp modelId="{BB5A407A-E0D0-462A-989B-612EA340C333}">
      <dsp:nvSpPr>
        <dsp:cNvPr id="0" name=""/>
        <dsp:cNvSpPr/>
      </dsp:nvSpPr>
      <dsp:spPr>
        <a:xfrm>
          <a:off x="0" y="0"/>
          <a:ext cx="3539432" cy="64431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Il Piano per l’Inclusione contiene:</a:t>
          </a:r>
        </a:p>
      </dsp:txBody>
      <dsp:txXfrm>
        <a:off x="172781" y="172781"/>
        <a:ext cx="3193870" cy="60975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A9286-8B27-4D47-A71D-0F6D604FCD7A}">
      <dsp:nvSpPr>
        <dsp:cNvPr id="0" name=""/>
        <dsp:cNvSpPr/>
      </dsp:nvSpPr>
      <dsp:spPr>
        <a:xfrm>
          <a:off x="10373" y="0"/>
          <a:ext cx="10612230" cy="64633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latin typeface="Arial" panose="020B0604020202020204" pitchFamily="34" charset="0"/>
              <a:cs typeface="Arial" panose="020B0604020202020204" pitchFamily="34" charset="0"/>
            </a:rPr>
            <a:t>Aspetti organizzativi e gestionali coinvolti nel cambiamento inclusivo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b="0" kern="1200">
              <a:latin typeface="Arial" panose="020B0604020202020204" pitchFamily="34" charset="0"/>
              <a:cs typeface="Arial" panose="020B0604020202020204" pitchFamily="34" charset="0"/>
            </a:rPr>
            <a:t>condivisione e collaborazione con le diverse funzioni e commissioni </a:t>
          </a:r>
          <a:endParaRPr lang="it-IT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73" y="0"/>
        <a:ext cx="10450647" cy="6463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CA3B6-C91A-4626-936E-8B6F31081BE9}">
      <dsp:nvSpPr>
        <dsp:cNvPr id="0" name=""/>
        <dsp:cNvSpPr/>
      </dsp:nvSpPr>
      <dsp:spPr>
        <a:xfrm>
          <a:off x="5091" y="0"/>
          <a:ext cx="10417867" cy="1393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Possibilità di strutturare percorsi specifici di formazione e aggiornamento degli insegnanti </a:t>
          </a:r>
        </a:p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Arial" panose="020B0604020202020204" pitchFamily="34" charset="0"/>
              <a:cs typeface="Arial" panose="020B0604020202020204" pitchFamily="34" charset="0"/>
            </a:rPr>
            <a:t>Lo scopo della formazione è offrire a tutti </a:t>
          </a:r>
          <a:r>
            <a:rPr lang="it-IT" sz="1900" i="1" kern="1200" dirty="0">
              <a:latin typeface="Arial" panose="020B0604020202020204" pitchFamily="34" charset="0"/>
              <a:cs typeface="Arial" panose="020B0604020202020204" pitchFamily="34" charset="0"/>
            </a:rPr>
            <a:t>la possibilità di acquisire competenze ed abilità </a:t>
          </a:r>
          <a:r>
            <a:rPr lang="it-IT" sz="1900" kern="1200" dirty="0">
              <a:latin typeface="Arial" panose="020B0604020202020204" pitchFamily="34" charset="0"/>
              <a:cs typeface="Arial" panose="020B0604020202020204" pitchFamily="34" charset="0"/>
            </a:rPr>
            <a:t>spendibili all’interno della propria attività lavorativa, al fine di ampliare le conoscenze e adottare metodologie e strumenti più corrispondenti alle esigenze didattiche-educative degli allievi</a:t>
          </a:r>
        </a:p>
      </dsp:txBody>
      <dsp:txXfrm>
        <a:off x="45893" y="40802"/>
        <a:ext cx="10336263" cy="13114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7B387-0E37-4FA4-A2D0-DB59E8E44FBD}">
      <dsp:nvSpPr>
        <dsp:cNvPr id="0" name=""/>
        <dsp:cNvSpPr/>
      </dsp:nvSpPr>
      <dsp:spPr>
        <a:xfrm>
          <a:off x="10178" y="0"/>
          <a:ext cx="10407693" cy="1147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latin typeface="Arial" panose="020B0604020202020204" pitchFamily="34" charset="0"/>
              <a:cs typeface="Arial" panose="020B0604020202020204" pitchFamily="34" charset="0"/>
            </a:rPr>
            <a:t>Adozione di strategie di valutazione coerenti con prassi inclusive:</a:t>
          </a:r>
          <a:r>
            <a:rPr lang="it-IT" sz="18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Arial" panose="020B0604020202020204" pitchFamily="34" charset="0"/>
              <a:cs typeface="Arial" panose="020B0604020202020204" pitchFamily="34" charset="0"/>
            </a:rPr>
            <a:t>La Scuola punterà sulla costruzione attiva di strategie flessibili (DADA e lavoratori) nel rispetto dei ritmi e degli stili di apprendimento, rinforzando i meccanismi di autoregolazione. Le prassi inclusive terranno conto della metodologia dell’apprendimento cooperativo</a:t>
          </a:r>
          <a:r>
            <a:rPr lang="it-IT" sz="1600" kern="120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85" y="33607"/>
        <a:ext cx="10340479" cy="10802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AD0AA-03F1-4C77-B6D2-D6E4F866FA2D}">
      <dsp:nvSpPr>
        <dsp:cNvPr id="0" name=""/>
        <dsp:cNvSpPr/>
      </dsp:nvSpPr>
      <dsp:spPr>
        <a:xfrm>
          <a:off x="0" y="0"/>
          <a:ext cx="10407693" cy="1029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latin typeface="Arial" panose="020B0604020202020204" pitchFamily="34" charset="0"/>
              <a:cs typeface="Arial" panose="020B0604020202020204" pitchFamily="34" charset="0"/>
            </a:rPr>
            <a:t>Ruolo delle famiglie e della comunità nel dare supporto e nel partecipare alle decisioni che riguardano l’organizzazione delle attività educative </a:t>
          </a:r>
          <a:r>
            <a:rPr lang="it-IT" sz="1800" kern="1200">
              <a:latin typeface="Arial" panose="020B0604020202020204" pitchFamily="34" charset="0"/>
              <a:cs typeface="Arial" panose="020B0604020202020204" pitchFamily="34" charset="0"/>
            </a:rPr>
            <a:t>Valorizzare il ruolo attivo delle famiglie mediante incontri periodici mirati, riguardanti tematiche di inclusione al fine di creare un rapporto di fiducia e di collaborazione tra docenti e genitori.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62" y="30162"/>
        <a:ext cx="10347369" cy="9694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5B79B-CC69-498B-8C15-55253A4A2B45}">
      <dsp:nvSpPr>
        <dsp:cNvPr id="0" name=""/>
        <dsp:cNvSpPr/>
      </dsp:nvSpPr>
      <dsp:spPr>
        <a:xfrm>
          <a:off x="10373" y="0"/>
          <a:ext cx="10612230" cy="646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Attenzione dedicata alle fasi di transizione che scandiscono l’ingresso </a:t>
          </a:r>
          <a:r>
            <a:rPr lang="it-IT" sz="1700" b="0" kern="1200" dirty="0"/>
            <a:t>nel sistema scolastico, la continuità tra i diversi ordini di scuola e il successivo inserimento lavorativo (dopo di Noi)</a:t>
          </a:r>
        </a:p>
      </dsp:txBody>
      <dsp:txXfrm>
        <a:off x="29303" y="18930"/>
        <a:ext cx="10574370" cy="608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2487F-D0C0-426B-9E03-A437F4EAD615}" type="datetimeFigureOut">
              <a:rPr lang="it-IT" smtClean="0"/>
              <a:t>07/06/2025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3B14B-2101-4C53-80C2-3EABA050D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58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3B14B-2101-4C53-80C2-3EABA050D30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57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3B14B-2101-4C53-80C2-3EABA050D30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81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3B14B-2101-4C53-80C2-3EABA050D30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74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3B14B-2101-4C53-80C2-3EABA050D30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80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268241-BC40-8281-DC20-5080D5837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04667C-6BC9-7657-EE98-D756DDC65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E1DCAA-728C-F5D6-7E52-6A5DEE71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B263-8E26-4972-A9D8-27E2F0152BFA}" type="datetimeFigureOut">
              <a:rPr lang="it-IT" smtClean="0"/>
              <a:t>07/06/2025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43393A-1A56-D158-B55F-FC5B37AD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45993B-1556-FE50-3891-0AF43492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77F-A730-4FA3-9CA6-4B4810C85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36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49E612-6655-F80C-5B22-9FFDFA6C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261DE5-E961-9309-183D-6AC584473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1830AD-622D-FA04-AFD9-F3B95444A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B263-8E26-4972-A9D8-27E2F0152BFA}" type="datetimeFigureOut">
              <a:rPr lang="it-IT" smtClean="0"/>
              <a:t>07/06/2025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FCD80A-DE2D-D96F-0963-B2695862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A0890-FD4C-8ED1-AC19-B17D2F6B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77F-A730-4FA3-9CA6-4B4810C85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A3CDD48-BA48-0E9F-BC9A-15A28CA6C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C37DC4-1BF9-2662-3D01-C1CC1855E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51D26D-9B48-E94A-14BE-985C9747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B263-8E26-4972-A9D8-27E2F0152BFA}" type="datetimeFigureOut">
              <a:rPr lang="it-IT" smtClean="0"/>
              <a:t>07/06/2025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B13253-4690-DB23-B02F-27F18B32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62353C-55B5-58E8-65BA-2DC13D19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77F-A730-4FA3-9CA6-4B4810C85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19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B8EC53-50B0-DA2A-17B0-F7DC8A0D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A50D4B-85FE-BE4C-4593-2429B9C96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05B7CD-476D-CF61-7293-C5515973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B263-8E26-4972-A9D8-27E2F0152BFA}" type="datetimeFigureOut">
              <a:rPr lang="it-IT" smtClean="0"/>
              <a:t>07/06/2025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BD5D1-2762-4E91-9F78-162F5201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E93646-9E09-4CB2-683B-BD8F66BD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77F-A730-4FA3-9CA6-4B4810C85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90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A88B0-7D65-EA14-7A82-FF7C8F93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928819-8A4C-EB49-BCE6-6B53E4328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C0F614-37F6-BAF9-4C27-8ED648AA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B263-8E26-4972-A9D8-27E2F0152BFA}" type="datetimeFigureOut">
              <a:rPr lang="it-IT" smtClean="0"/>
              <a:t>07/06/2025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9FB173-28DC-D3DC-348F-98A9EB8F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7EFF71-70D8-BC86-28DE-E7BFDB74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77F-A730-4FA3-9CA6-4B4810C85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09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6E237C-9958-ACB3-4B79-A5DE6D02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41618D-BA89-E303-6C14-6A8B8A127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4E52A7-EB37-82A9-6C7F-E43A2A118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0E36A0-71C9-C439-AB4C-131933BE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B263-8E26-4972-A9D8-27E2F0152BFA}" type="datetimeFigureOut">
              <a:rPr lang="it-IT" smtClean="0"/>
              <a:t>07/06/2025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A37EBA-87C7-6F3A-2F0A-7D3626A1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6EAC89-EFDE-A050-1F82-A9357149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77F-A730-4FA3-9CA6-4B4810C85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63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56AFF-D378-2235-D3F7-F397F92F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E46DD6-E41E-3910-30E9-F643B756B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584C07-D677-EA1C-A4D0-87F42F399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E4F3EED-6A9A-EDF0-1FBA-BFCCB2BC2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0CA94F9-B718-292F-03C3-8707AFF77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091E6D7-87D7-4C19-52EF-997EE4B8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B263-8E26-4972-A9D8-27E2F0152BFA}" type="datetimeFigureOut">
              <a:rPr lang="it-IT" smtClean="0"/>
              <a:t>07/06/2025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366BD3F-39D4-C01A-4578-EFE0EEAC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0AEC61E-461D-ED07-B2ED-7046421D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77F-A730-4FA3-9CA6-4B4810C85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53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C278E-5BAD-DE5F-0138-07666C2E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69AB705-DB66-307B-D8C9-3550A195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B263-8E26-4972-A9D8-27E2F0152BFA}" type="datetimeFigureOut">
              <a:rPr lang="it-IT" smtClean="0"/>
              <a:t>07/06/2025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D85740-8BC5-1930-11D7-D8FD18D1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946C80-3090-E00B-6E23-85A5AAC1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77F-A730-4FA3-9CA6-4B4810C85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63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502EB58-B3DB-F9EE-847E-208800B2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B263-8E26-4972-A9D8-27E2F0152BFA}" type="datetimeFigureOut">
              <a:rPr lang="it-IT" smtClean="0"/>
              <a:t>07/06/2025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6317522-045C-07BD-D659-84EEBCB4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C70E83-1545-91DB-5F81-92FDF68D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77F-A730-4FA3-9CA6-4B4810C85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96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844856-A320-E67F-E303-1CD68F91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1BC29A-0CAD-2FD7-EA45-D6CBCBC5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0C7A2E-21D1-BB1D-C495-446E197CB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F7053D-08E4-9578-E7D0-913D268C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B263-8E26-4972-A9D8-27E2F0152BFA}" type="datetimeFigureOut">
              <a:rPr lang="it-IT" smtClean="0"/>
              <a:t>07/06/2025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BDAA18-6624-F752-C865-961E0F2C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9D47CD-66D1-A1F3-D4EC-AEAE1C2E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77F-A730-4FA3-9CA6-4B4810C85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77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ABA79-6CEB-6764-9552-E9D378F4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5800EB-8CC0-5C5B-BD97-03DC8510B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B2C3EA-980B-6EAC-5FD9-FF8C08A6D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7DD6C6-01F1-2197-30AD-A208BA04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B263-8E26-4972-A9D8-27E2F0152BFA}" type="datetimeFigureOut">
              <a:rPr lang="it-IT" smtClean="0"/>
              <a:t>07/06/2025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3D4B51-0BF8-02CA-B9BD-DDC0EDC6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37EF37-24D5-A7BA-BBB3-7D55FBEF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77F-A730-4FA3-9CA6-4B4810C85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78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93F9A87-95BD-FB41-E629-FE592189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C08D57-944F-88B0-1352-7D9FC418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2D8824-8070-FD4B-4372-64C171751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93B263-8E26-4972-A9D8-27E2F0152BFA}" type="datetimeFigureOut">
              <a:rPr lang="it-IT" smtClean="0"/>
              <a:t>07/06/2025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BBBC05-7C4E-3D8D-7902-0E00EE08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E3011F-CFB0-8299-0D53-6A7DE08FB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F7D77F-A730-4FA3-9CA6-4B4810C85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46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tamaracamerablog.com/creating-an-inclusive-family-atmospher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ampbellpropertymanagement.com/blog/2021/07/12/sense-and-sensitivity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03FE36E-1BC8-0B77-B979-C3FD0CDB2624}"/>
              </a:ext>
            </a:extLst>
          </p:cNvPr>
          <p:cNvSpPr/>
          <p:nvPr/>
        </p:nvSpPr>
        <p:spPr>
          <a:xfrm>
            <a:off x="0" y="0"/>
            <a:ext cx="36964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5C391C-8F5E-35D0-088A-C184BF5F8266}"/>
              </a:ext>
            </a:extLst>
          </p:cNvPr>
          <p:cNvSpPr txBox="1"/>
          <p:nvPr/>
        </p:nvSpPr>
        <p:spPr>
          <a:xfrm>
            <a:off x="3578134" y="6035252"/>
            <a:ext cx="49920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AREA 3 INCLUSIONE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 descr="Immagine che contiene testo, nuvola, cielo, panorama&#10;&#10;Descrizione generata automaticamente">
            <a:extLst>
              <a:ext uri="{FF2B5EF4-FFF2-40B4-BE49-F238E27FC236}">
                <a16:creationId xmlns:a16="http://schemas.microsoft.com/office/drawing/2014/main" id="{412C5EF0-3E1C-4B3B-6CFF-8CD1719C5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821" y="316568"/>
            <a:ext cx="2309713" cy="738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C5905B7-C3B1-94EB-6612-C6A363FE5F6C}"/>
              </a:ext>
            </a:extLst>
          </p:cNvPr>
          <p:cNvSpPr/>
          <p:nvPr/>
        </p:nvSpPr>
        <p:spPr>
          <a:xfrm>
            <a:off x="184824" y="1055203"/>
            <a:ext cx="11819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 2025</a:t>
            </a:r>
          </a:p>
        </p:txBody>
      </p:sp>
      <p:pic>
        <p:nvPicPr>
          <p:cNvPr id="12" name="Immagine 11" descr="Immagine che contiene persona, unghia/chiodo, dito, mano&#10;&#10;Il contenuto generato dall'IA potrebbe non essere corretto.">
            <a:extLst>
              <a:ext uri="{FF2B5EF4-FFF2-40B4-BE49-F238E27FC236}">
                <a16:creationId xmlns:a16="http://schemas.microsoft.com/office/drawing/2014/main" id="{3A98518C-2BF2-5566-8ADC-3A66C81205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08706" y="1978533"/>
            <a:ext cx="6772054" cy="380928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0AEC838-6B2A-65F2-3712-FD48858EB1FD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s://tamaracamerablog.com/creating-an-inclusive-family-atmosphere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-nc-nd/3.0/"/>
              </a:rPr>
              <a:t>CC BY-NC-ND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203288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F9A943-C314-917D-2B64-626C5EEC58D1}"/>
              </a:ext>
            </a:extLst>
          </p:cNvPr>
          <p:cNvSpPr txBox="1"/>
          <p:nvPr/>
        </p:nvSpPr>
        <p:spPr>
          <a:xfrm>
            <a:off x="946672" y="5663957"/>
            <a:ext cx="5567351" cy="54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6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Quello </a:t>
            </a:r>
            <a:r>
              <a:rPr lang="en-US" sz="1600" b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16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  <a:r>
              <a:rPr lang="en-US" sz="1600" b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necessario</a:t>
            </a:r>
            <a:r>
              <a:rPr lang="en-US" sz="16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600" b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alcuni</a:t>
            </a:r>
            <a:r>
              <a:rPr lang="en-US" sz="16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diventa</a:t>
            </a:r>
            <a:r>
              <a:rPr lang="en-US" sz="16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“utile per tutti”</a:t>
            </a:r>
          </a:p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818A327-526C-D40D-A602-6A2B44B506A6}"/>
              </a:ext>
            </a:extLst>
          </p:cNvPr>
          <p:cNvSpPr/>
          <p:nvPr/>
        </p:nvSpPr>
        <p:spPr>
          <a:xfrm>
            <a:off x="0" y="0"/>
            <a:ext cx="36964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F25DAA-8562-DC16-32E2-60779339E0ED}"/>
              </a:ext>
            </a:extLst>
          </p:cNvPr>
          <p:cNvSpPr txBox="1"/>
          <p:nvPr/>
        </p:nvSpPr>
        <p:spPr>
          <a:xfrm>
            <a:off x="6788075" y="4355071"/>
            <a:ext cx="5306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Wingdings 3" charset="2"/>
              <a:buNone/>
            </a:pPr>
            <a:r>
              <a:rPr lang="it-IT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</a:t>
            </a: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Cecca, Oriolo, D’Agostini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47127A-9D0D-58AD-9F1F-A10BF5DE5160}"/>
              </a:ext>
            </a:extLst>
          </p:cNvPr>
          <p:cNvSpPr txBox="1"/>
          <p:nvPr/>
        </p:nvSpPr>
        <p:spPr>
          <a:xfrm>
            <a:off x="6696717" y="3741485"/>
            <a:ext cx="5492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Wingdings 3" charset="2"/>
              <a:buNone/>
            </a:pPr>
            <a:r>
              <a:rPr lang="it-I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Commissione INCLUSIONE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8484ECB-049A-A62E-D8A5-5BFA689048E3}"/>
              </a:ext>
            </a:extLst>
          </p:cNvPr>
          <p:cNvSpPr/>
          <p:nvPr/>
        </p:nvSpPr>
        <p:spPr>
          <a:xfrm>
            <a:off x="7370731" y="1524494"/>
            <a:ext cx="415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Buona Estate</a:t>
            </a:r>
          </a:p>
        </p:txBody>
      </p:sp>
      <p:pic>
        <p:nvPicPr>
          <p:cNvPr id="6" name="Immagine 5" descr="Immagine che contiene persona, mano, dito, vestiti&#10;&#10;Il contenuto generato dall'IA potrebbe non essere corretto.">
            <a:extLst>
              <a:ext uri="{FF2B5EF4-FFF2-40B4-BE49-F238E27FC236}">
                <a16:creationId xmlns:a16="http://schemas.microsoft.com/office/drawing/2014/main" id="{14C9DF6D-9264-5950-A27B-3C982E7ACD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94842" y="1031426"/>
            <a:ext cx="5401657" cy="3601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D819B39-B44B-C042-8111-1589FDD5986F}"/>
              </a:ext>
            </a:extLst>
          </p:cNvPr>
          <p:cNvSpPr txBox="1"/>
          <p:nvPr/>
        </p:nvSpPr>
        <p:spPr>
          <a:xfrm>
            <a:off x="6596498" y="2599745"/>
            <a:ext cx="54980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Prof.ssa Alessia Carleschi</a:t>
            </a:r>
          </a:p>
          <a:p>
            <a:pPr algn="ctr"/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Referente Inclusione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95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0A3BB663-ED29-F159-0CE3-0EB272C50D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524786"/>
              </p:ext>
            </p:extLst>
          </p:nvPr>
        </p:nvGraphicFramePr>
        <p:xfrm>
          <a:off x="369647" y="710048"/>
          <a:ext cx="6498075" cy="3285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9B181018-5C3C-7E6F-79C8-9F2097BA1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614295"/>
              </p:ext>
            </p:extLst>
          </p:nvPr>
        </p:nvGraphicFramePr>
        <p:xfrm>
          <a:off x="369647" y="4472743"/>
          <a:ext cx="6171983" cy="833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2DA6D5A2-56B9-14FD-8DB7-B2EE08046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416878"/>
              </p:ext>
            </p:extLst>
          </p:nvPr>
        </p:nvGraphicFramePr>
        <p:xfrm>
          <a:off x="3934043" y="269056"/>
          <a:ext cx="3851063" cy="113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Diverso da 16">
            <a:extLst>
              <a:ext uri="{FF2B5EF4-FFF2-40B4-BE49-F238E27FC236}">
                <a16:creationId xmlns:a16="http://schemas.microsoft.com/office/drawing/2014/main" id="{874EE6D3-47FA-575F-EC91-AD50A1F3641B}"/>
              </a:ext>
            </a:extLst>
          </p:cNvPr>
          <p:cNvSpPr/>
          <p:nvPr/>
        </p:nvSpPr>
        <p:spPr>
          <a:xfrm rot="18282092">
            <a:off x="2903950" y="2183733"/>
            <a:ext cx="408563" cy="337973"/>
          </a:xfrm>
          <a:prstGeom prst="mathNotEqual">
            <a:avLst>
              <a:gd name="adj1" fmla="val 23520"/>
              <a:gd name="adj2" fmla="val 6600000"/>
              <a:gd name="adj3" fmla="val 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Diverso da 17">
            <a:extLst>
              <a:ext uri="{FF2B5EF4-FFF2-40B4-BE49-F238E27FC236}">
                <a16:creationId xmlns:a16="http://schemas.microsoft.com/office/drawing/2014/main" id="{25059D67-4D21-D278-CBD7-CC3E18D7829C}"/>
              </a:ext>
            </a:extLst>
          </p:cNvPr>
          <p:cNvSpPr/>
          <p:nvPr/>
        </p:nvSpPr>
        <p:spPr>
          <a:xfrm>
            <a:off x="3363458" y="3070269"/>
            <a:ext cx="408563" cy="337973"/>
          </a:xfrm>
          <a:prstGeom prst="mathNotEqual">
            <a:avLst>
              <a:gd name="adj1" fmla="val 23520"/>
              <a:gd name="adj2" fmla="val 6600000"/>
              <a:gd name="adj3" fmla="val 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F1F779C-0854-CB0F-A99B-15E15983DBCB}"/>
              </a:ext>
            </a:extLst>
          </p:cNvPr>
          <p:cNvSpPr/>
          <p:nvPr/>
        </p:nvSpPr>
        <p:spPr>
          <a:xfrm>
            <a:off x="0" y="0"/>
            <a:ext cx="36964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E38228B-5DF9-1E54-CE0D-6298BB9F3911}"/>
              </a:ext>
            </a:extLst>
          </p:cNvPr>
          <p:cNvSpPr txBox="1"/>
          <p:nvPr/>
        </p:nvSpPr>
        <p:spPr>
          <a:xfrm>
            <a:off x="6199457" y="2007517"/>
            <a:ext cx="5651060" cy="409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L’Istituto Papareschi, si prefigge l’obiettivo di promuovere l</a:t>
            </a:r>
            <a:r>
              <a:rPr lang="it-IT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’inclusione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degli alunni nel progetto educativo esplicitato nel PTOF dell’Istituto.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it-I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2286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tale scopo elabora il Piano per l’Inclusione (PI). </a:t>
            </a:r>
          </a:p>
          <a:p>
            <a:pPr indent="-2286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PI per l’Istituto, è uno </a:t>
            </a:r>
            <a:r>
              <a:rPr lang="it-IT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strumento utile per accogliere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 numerose istanze provenienti dalla comunità educante, dalle famiglie e dall’intero territorio. </a:t>
            </a:r>
          </a:p>
        </p:txBody>
      </p:sp>
    </p:spTree>
    <p:extLst>
      <p:ext uri="{BB962C8B-B14F-4D97-AF65-F5344CB8AC3E}">
        <p14:creationId xmlns:p14="http://schemas.microsoft.com/office/powerpoint/2010/main" val="145304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68D329D-412F-B1DD-6807-1F87DE88B083}"/>
              </a:ext>
            </a:extLst>
          </p:cNvPr>
          <p:cNvSpPr/>
          <p:nvPr/>
        </p:nvSpPr>
        <p:spPr>
          <a:xfrm>
            <a:off x="0" y="0"/>
            <a:ext cx="36964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983CB8-5162-7D5B-B493-92A450551BD7}"/>
              </a:ext>
            </a:extLst>
          </p:cNvPr>
          <p:cNvSpPr txBox="1"/>
          <p:nvPr/>
        </p:nvSpPr>
        <p:spPr>
          <a:xfrm>
            <a:off x="1129553" y="415935"/>
            <a:ext cx="10295068" cy="47500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it-IT" sz="2400" b="1" i="0" u="none" strike="noStrike" baseline="0" dirty="0">
                <a:solidFill>
                  <a:srgbClr val="4F8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documenti o </a:t>
            </a:r>
            <a:r>
              <a:rPr lang="it-IT" sz="24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r>
              <a:rPr lang="it-IT" sz="2400" b="1" i="0" u="none" strike="noStrike" baseline="0" dirty="0">
                <a:solidFill>
                  <a:srgbClr val="4F8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solo?</a:t>
            </a:r>
          </a:p>
          <a:p>
            <a:pPr algn="just">
              <a:lnSpc>
                <a:spcPct val="150000"/>
              </a:lnSpc>
            </a:pPr>
            <a:endParaRPr lang="it-IT" sz="1800" b="1" i="0" u="none" strike="noStrike" baseline="0" dirty="0">
              <a:solidFill>
                <a:srgbClr val="674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it-IT" sz="1800" b="1" i="0" u="none" strike="noStrike" baseline="0" dirty="0">
                <a:solidFill>
                  <a:srgbClr val="674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Piano per l’Inclusione (</a:t>
            </a:r>
            <a:r>
              <a:rPr lang="it-IT" sz="1800" b="1" i="0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DLgs</a:t>
            </a:r>
            <a:r>
              <a:rPr lang="it-IT" sz="1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66/2017</a:t>
            </a:r>
            <a:r>
              <a:rPr lang="it-IT" sz="1800" b="1" i="0" u="none" strike="noStrike" baseline="0" dirty="0">
                <a:solidFill>
                  <a:srgbClr val="674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articolo 8)</a:t>
            </a:r>
          </a:p>
          <a:p>
            <a:pPr algn="just">
              <a:lnSpc>
                <a:spcPct val="150000"/>
              </a:lnSpc>
            </a:pPr>
            <a:r>
              <a:rPr lang="it-IT" sz="1800" b="0" i="0" u="none" strike="noStrike" baseline="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inserito nel PTOF </a:t>
            </a:r>
            <a:r>
              <a:rPr lang="it-IT" sz="1800" b="0" i="1" u="none" strike="noStrike" baseline="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(quindi triennale?)</a:t>
            </a:r>
          </a:p>
          <a:p>
            <a:pPr algn="just">
              <a:lnSpc>
                <a:spcPct val="150000"/>
              </a:lnSpc>
            </a:pPr>
            <a:r>
              <a:rPr lang="it-IT" sz="1800" b="0" i="0" u="none" strike="noStrike" baseline="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definisce </a:t>
            </a:r>
            <a:r>
              <a:rPr lang="it-IT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modalità utilizzo coordinato delle </a:t>
            </a:r>
            <a:r>
              <a:rPr lang="it-IT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risorse</a:t>
            </a:r>
          </a:p>
          <a:p>
            <a:pPr algn="just">
              <a:lnSpc>
                <a:spcPct val="150000"/>
              </a:lnSpc>
            </a:pPr>
            <a:r>
              <a:rPr lang="it-IT" sz="1800" b="0" i="0" u="none" strike="noStrike" baseline="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progetta e programma interventi di miglioramento della qualità dell'inclusione scolastica</a:t>
            </a:r>
          </a:p>
          <a:p>
            <a:pPr algn="just">
              <a:lnSpc>
                <a:spcPct val="150000"/>
              </a:lnSpc>
            </a:pPr>
            <a:endParaRPr lang="it-IT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PAI-</a:t>
            </a:r>
            <a:r>
              <a:rPr lang="it-IT" sz="1800" b="1" i="0" u="none" strike="noStrike" baseline="0" dirty="0">
                <a:solidFill>
                  <a:srgbClr val="674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Piano </a:t>
            </a:r>
            <a:r>
              <a:rPr lang="it-IT" sz="1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Annuale</a:t>
            </a:r>
            <a:r>
              <a:rPr lang="it-IT" sz="1800" b="1" i="0" u="none" strike="noStrike" baseline="0" dirty="0">
                <a:solidFill>
                  <a:srgbClr val="674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l’inclusività (CM 8/2013)</a:t>
            </a:r>
          </a:p>
          <a:p>
            <a:pPr algn="just">
              <a:lnSpc>
                <a:spcPct val="150000"/>
              </a:lnSpc>
            </a:pPr>
            <a:r>
              <a:rPr lang="it-IT" sz="1800" b="0" i="0" u="none" strike="noStrike" baseline="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redatto entro giugno di ogni anno scolastico e approvato da CD</a:t>
            </a:r>
          </a:p>
          <a:p>
            <a:pPr algn="just">
              <a:lnSpc>
                <a:spcPct val="150000"/>
              </a:lnSpc>
            </a:pPr>
            <a:r>
              <a:rPr lang="it-IT" sz="1800" b="0" i="0" u="none" strike="noStrike" baseline="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analisi </a:t>
            </a:r>
            <a:r>
              <a:rPr lang="it-IT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criticità e dei punti di forza </a:t>
            </a:r>
            <a:r>
              <a:rPr lang="it-IT" sz="1800" b="0" i="0" u="none" strike="noStrike" baseline="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dell’inclusività nella scuola</a:t>
            </a:r>
          </a:p>
          <a:p>
            <a:pPr algn="just">
              <a:lnSpc>
                <a:spcPct val="150000"/>
              </a:lnSpc>
            </a:pPr>
            <a:r>
              <a:rPr lang="it-IT" sz="1800" b="0" i="0" u="none" strike="noStrike" baseline="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ipotesi globale di utilizzo funzionale delle risorse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4D401A9-9A40-AFAF-1604-69C0125D7E87}"/>
              </a:ext>
            </a:extLst>
          </p:cNvPr>
          <p:cNvSpPr/>
          <p:nvPr/>
        </p:nvSpPr>
        <p:spPr>
          <a:xfrm>
            <a:off x="6096000" y="5701553"/>
            <a:ext cx="5328621" cy="1052483"/>
          </a:xfrm>
          <a:prstGeom prst="rect">
            <a:avLst/>
          </a:prstGeom>
          <a:solidFill>
            <a:srgbClr val="F8E4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Tratto dal Seminario-Aggiornamento </a:t>
            </a:r>
          </a:p>
          <a:p>
            <a:pPr algn="ctr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«Verifica finale, scrutini e altri adempimenti»  </a:t>
            </a:r>
          </a:p>
          <a:p>
            <a:pPr algn="ctr"/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8 Maggio 2025 -EIP Italia- </a:t>
            </a:r>
          </a:p>
        </p:txBody>
      </p:sp>
    </p:spTree>
    <p:extLst>
      <p:ext uri="{BB962C8B-B14F-4D97-AF65-F5344CB8AC3E}">
        <p14:creationId xmlns:p14="http://schemas.microsoft.com/office/powerpoint/2010/main" val="205091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605BC2DF-4828-E49C-1CA7-6109B1756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429177"/>
              </p:ext>
            </p:extLst>
          </p:nvPr>
        </p:nvGraphicFramePr>
        <p:xfrm>
          <a:off x="1225685" y="145913"/>
          <a:ext cx="10564238" cy="644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59C04980-DDCD-5EF4-8C11-68EDF2DAD888}"/>
              </a:ext>
            </a:extLst>
          </p:cNvPr>
          <p:cNvSpPr/>
          <p:nvPr/>
        </p:nvSpPr>
        <p:spPr>
          <a:xfrm>
            <a:off x="0" y="0"/>
            <a:ext cx="36964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182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82E68F5-D91A-B42F-FFDF-7F79539C77A6}"/>
              </a:ext>
            </a:extLst>
          </p:cNvPr>
          <p:cNvSpPr txBox="1"/>
          <p:nvPr/>
        </p:nvSpPr>
        <p:spPr>
          <a:xfrm>
            <a:off x="791183" y="131752"/>
            <a:ext cx="11291382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Parte I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 prima parte è relativa all’anno concluso 2024-25</a:t>
            </a:r>
          </a:p>
          <a:p>
            <a:pPr algn="ctr">
              <a:lnSpc>
                <a:spcPct val="150000"/>
              </a:lnSpc>
            </a:pPr>
            <a:r>
              <a:rPr lang="it-IT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punti di forza e criticità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8AFC93F-4CCF-0FB1-FF76-54BD48796A50}"/>
              </a:ext>
            </a:extLst>
          </p:cNvPr>
          <p:cNvSpPr/>
          <p:nvPr/>
        </p:nvSpPr>
        <p:spPr>
          <a:xfrm>
            <a:off x="0" y="0"/>
            <a:ext cx="36964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657268C8-75FE-2A64-2E43-86C6BB351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84863"/>
              </p:ext>
            </p:extLst>
          </p:nvPr>
        </p:nvGraphicFramePr>
        <p:xfrm>
          <a:off x="763793" y="1324074"/>
          <a:ext cx="5144141" cy="496605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281543">
                  <a:extLst>
                    <a:ext uri="{9D8B030D-6E8A-4147-A177-3AD203B41FA5}">
                      <a16:colId xmlns:a16="http://schemas.microsoft.com/office/drawing/2014/main" val="3966706597"/>
                    </a:ext>
                  </a:extLst>
                </a:gridCol>
                <a:gridCol w="862598">
                  <a:extLst>
                    <a:ext uri="{9D8B030D-6E8A-4147-A177-3AD203B41FA5}">
                      <a16:colId xmlns:a16="http://schemas.microsoft.com/office/drawing/2014/main" val="2972180362"/>
                    </a:ext>
                  </a:extLst>
                </a:gridCol>
              </a:tblGrid>
              <a:tr h="28934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buFont typeface="+mj-lt"/>
                        <a:buAutoNum type="alphaUcPeriod"/>
                      </a:pPr>
                      <a:r>
                        <a:rPr lang="it-IT" sz="2000" kern="100" dirty="0">
                          <a:effectLst/>
                        </a:rPr>
                        <a:t>Rilevazione dei BES </a:t>
                      </a:r>
                      <a:endParaRPr lang="it-IT" sz="2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it-IT" sz="2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982655"/>
                  </a:ext>
                </a:extLst>
              </a:tr>
              <a:tr h="7085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2000" kern="100" dirty="0">
                          <a:effectLst/>
                        </a:rPr>
                        <a:t>disabilità certificate </a:t>
                      </a:r>
                      <a:r>
                        <a:rPr lang="it-IT" sz="1000" kern="100" dirty="0">
                          <a:effectLst/>
                        </a:rPr>
                        <a:t>(Legge 104/92 art. 3, commi 1 e 3)</a:t>
                      </a:r>
                      <a:endParaRPr lang="it-IT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800" b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it-IT" sz="18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422626621"/>
                  </a:ext>
                </a:extLst>
              </a:tr>
              <a:tr h="4501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2000" kern="100" dirty="0">
                          <a:effectLst/>
                        </a:rPr>
                        <a:t>disturbi evolutivi specifici</a:t>
                      </a:r>
                      <a:endParaRPr lang="it-IT" sz="2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800" b="1" kern="1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endParaRPr lang="it-IT" sz="1800" b="1" kern="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27118"/>
                  </a:ext>
                </a:extLst>
              </a:tr>
              <a:tr h="2893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2000" kern="100" dirty="0">
                          <a:effectLst/>
                        </a:rPr>
                        <a:t>svantaggio </a:t>
                      </a:r>
                      <a:endParaRPr lang="it-IT" sz="2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940341691"/>
                  </a:ext>
                </a:extLst>
              </a:tr>
              <a:tr h="515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kern="100" dirty="0">
                          <a:effectLst/>
                        </a:rPr>
                        <a:t>Totali</a:t>
                      </a:r>
                      <a:endParaRPr lang="it-IT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800" b="1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  <a:endParaRPr lang="it-IT" sz="18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42994"/>
                  </a:ext>
                </a:extLst>
              </a:tr>
              <a:tr h="591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200" kern="100" dirty="0">
                          <a:effectLst/>
                        </a:rPr>
                        <a:t>% su popolazione scolastica</a:t>
                      </a:r>
                      <a:endParaRPr lang="it-IT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it-IT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108836958"/>
                  </a:ext>
                </a:extLst>
              </a:tr>
              <a:tr h="2893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200" kern="100" dirty="0">
                          <a:effectLst/>
                        </a:rPr>
                        <a:t>N° PEI redatti dai  primi GLO </a:t>
                      </a:r>
                      <a:endParaRPr lang="it-IT" sz="1200" i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901290"/>
                  </a:ext>
                </a:extLst>
              </a:tr>
              <a:tr h="893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200" kern="100" dirty="0">
                          <a:effectLst/>
                        </a:rPr>
                        <a:t>N° di PDP redatti dai Consigli di classe in </a:t>
                      </a:r>
                      <a:r>
                        <a:rPr lang="it-IT" sz="1200" u="sng" kern="100" dirty="0">
                          <a:effectLst/>
                        </a:rPr>
                        <a:t>presenza</a:t>
                      </a:r>
                      <a:r>
                        <a:rPr lang="it-IT" sz="1200" kern="100" dirty="0">
                          <a:effectLst/>
                        </a:rPr>
                        <a:t> di certificazione sanitaria</a:t>
                      </a:r>
                      <a:endParaRPr lang="it-IT" sz="1200" i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it-IT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536903"/>
                  </a:ext>
                </a:extLst>
              </a:tr>
              <a:tr h="893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200" kern="100" dirty="0">
                          <a:effectLst/>
                        </a:rPr>
                        <a:t>N° di PDP redatti dai Consigli di classe in </a:t>
                      </a:r>
                      <a:r>
                        <a:rPr lang="it-IT" sz="1200" u="sng" kern="100" dirty="0">
                          <a:effectLst/>
                        </a:rPr>
                        <a:t>assenza</a:t>
                      </a:r>
                      <a:r>
                        <a:rPr lang="it-IT" sz="1200" kern="100" dirty="0">
                          <a:effectLst/>
                        </a:rPr>
                        <a:t> di certificazione sanitaria </a:t>
                      </a:r>
                      <a:endParaRPr lang="it-IT" sz="1200" i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32208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CAB4D53F-6D0A-6D27-684D-CF3CBEEA4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04200"/>
              </p:ext>
            </p:extLst>
          </p:nvPr>
        </p:nvGraphicFramePr>
        <p:xfrm>
          <a:off x="6436874" y="1548842"/>
          <a:ext cx="5311301" cy="2410273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5311301">
                  <a:extLst>
                    <a:ext uri="{9D8B030D-6E8A-4147-A177-3AD203B41FA5}">
                      <a16:colId xmlns:a16="http://schemas.microsoft.com/office/drawing/2014/main" val="2316389953"/>
                    </a:ext>
                  </a:extLst>
                </a:gridCol>
              </a:tblGrid>
              <a:tr h="195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12065" algn="l"/>
                          <a:tab pos="102235" algn="l"/>
                        </a:tabLst>
                      </a:pPr>
                      <a:r>
                        <a:rPr lang="it-IT" sz="1800" kern="100" dirty="0">
                          <a:effectLst/>
                        </a:rPr>
                        <a:t>Risorse professionali specifiche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525117512"/>
                  </a:ext>
                </a:extLst>
              </a:tr>
              <a:tr h="1952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800" i="0" kern="100" dirty="0">
                          <a:solidFill>
                            <a:schemeClr val="tx1"/>
                          </a:solidFill>
                          <a:effectLst/>
                        </a:rPr>
                        <a:t>Insegnanti di sostegno</a:t>
                      </a:r>
                      <a:endParaRPr lang="it-IT" sz="1800" i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759727816"/>
                  </a:ext>
                </a:extLst>
              </a:tr>
              <a:tr h="3989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800" i="0" kern="100" dirty="0">
                          <a:solidFill>
                            <a:schemeClr val="tx1"/>
                          </a:solidFill>
                          <a:effectLst/>
                        </a:rPr>
                        <a:t>Assistenti specialistici</a:t>
                      </a:r>
                      <a:endParaRPr lang="it-IT" sz="1800" i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761213013"/>
                  </a:ext>
                </a:extLst>
              </a:tr>
              <a:tr h="1952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800" i="0" kern="100" dirty="0">
                          <a:solidFill>
                            <a:schemeClr val="tx1"/>
                          </a:solidFill>
                          <a:effectLst/>
                        </a:rPr>
                        <a:t>Assistenti alla comunicazione</a:t>
                      </a:r>
                      <a:endParaRPr lang="it-IT" sz="1800" i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4052069801"/>
                  </a:ext>
                </a:extLst>
              </a:tr>
              <a:tr h="1952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800" i="0" kern="100" dirty="0">
                          <a:solidFill>
                            <a:schemeClr val="tx1"/>
                          </a:solidFill>
                          <a:effectLst/>
                        </a:rPr>
                        <a:t>Funzioni strumentali / coordinamento</a:t>
                      </a:r>
                      <a:endParaRPr lang="it-IT" sz="1800" i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16152373"/>
                  </a:ext>
                </a:extLst>
              </a:tr>
              <a:tr h="1952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800" i="0" kern="100" dirty="0">
                          <a:solidFill>
                            <a:schemeClr val="tx1"/>
                          </a:solidFill>
                          <a:effectLst/>
                        </a:rPr>
                        <a:t>Referenti di Istituto</a:t>
                      </a:r>
                      <a:endParaRPr lang="it-IT" sz="1800" i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4000754420"/>
                  </a:ext>
                </a:extLst>
              </a:tr>
              <a:tr h="1952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800" i="0" kern="100" dirty="0">
                          <a:solidFill>
                            <a:schemeClr val="tx1"/>
                          </a:solidFill>
                          <a:effectLst/>
                        </a:rPr>
                        <a:t>Psicopedagogisti e affini esterni/interni</a:t>
                      </a:r>
                      <a:endParaRPr lang="it-IT" sz="1800" i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3765746124"/>
                  </a:ext>
                </a:extLst>
              </a:tr>
              <a:tr h="3250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800" i="0" kern="100" dirty="0">
                          <a:solidFill>
                            <a:schemeClr val="tx1"/>
                          </a:solidFill>
                          <a:effectLst/>
                        </a:rPr>
                        <a:t>Docenti tutor/orientatori</a:t>
                      </a:r>
                      <a:endParaRPr lang="it-IT" sz="1800" i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884303984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573DE593-04CA-6811-DA49-2BA8806A0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092537"/>
              </p:ext>
            </p:extLst>
          </p:nvPr>
        </p:nvGraphicFramePr>
        <p:xfrm>
          <a:off x="6436874" y="4660433"/>
          <a:ext cx="5311301" cy="1419925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5311301">
                  <a:extLst>
                    <a:ext uri="{9D8B030D-6E8A-4147-A177-3AD203B41FA5}">
                      <a16:colId xmlns:a16="http://schemas.microsoft.com/office/drawing/2014/main" val="13756019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tabLst>
                          <a:tab pos="12065" algn="l"/>
                          <a:tab pos="102235" algn="l"/>
                        </a:tabLst>
                      </a:pPr>
                      <a:r>
                        <a:rPr lang="it-IT" sz="1800" kern="100" dirty="0">
                          <a:effectLst/>
                        </a:rPr>
                        <a:t>Coinvolgimento famiglie</a:t>
                      </a:r>
                      <a:endParaRPr lang="it-IT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547003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tabLst>
                          <a:tab pos="12065" algn="l"/>
                          <a:tab pos="102235" algn="l"/>
                        </a:tabLst>
                      </a:pPr>
                      <a:r>
                        <a:rPr lang="it-IT" sz="1800" kern="100" dirty="0">
                          <a:effectLst/>
                        </a:rPr>
                        <a:t>Rapporti con </a:t>
                      </a:r>
                      <a:r>
                        <a:rPr lang="it-IT" sz="1800" kern="100" dirty="0" err="1">
                          <a:effectLst/>
                        </a:rPr>
                        <a:t>Serv</a:t>
                      </a:r>
                      <a:r>
                        <a:rPr lang="it-IT" sz="1800" kern="100" dirty="0">
                          <a:effectLst/>
                        </a:rPr>
                        <a:t> sociosanitari territoriali e istituzioni deputate alla sicurezza.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4228367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tabLst>
                          <a:tab pos="12065" algn="l"/>
                          <a:tab pos="102235" algn="l"/>
                        </a:tabLst>
                      </a:pPr>
                      <a:r>
                        <a:rPr lang="it-IT" sz="1800" kern="100" dirty="0">
                          <a:effectLst/>
                        </a:rPr>
                        <a:t>Rapporti con privato sociale e volontariato</a:t>
                      </a:r>
                      <a:endParaRPr lang="it-IT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577783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tabLst>
                          <a:tab pos="12065" algn="l"/>
                          <a:tab pos="102235" algn="l"/>
                        </a:tabLst>
                      </a:pPr>
                      <a:r>
                        <a:rPr lang="it-IT" sz="1800" kern="100" dirty="0">
                          <a:effectLst/>
                        </a:rPr>
                        <a:t>Formazione docenti</a:t>
                      </a:r>
                      <a:endParaRPr lang="it-IT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02368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89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FED8F87-5737-0D68-B463-944E83B64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55582"/>
              </p:ext>
            </p:extLst>
          </p:nvPr>
        </p:nvGraphicFramePr>
        <p:xfrm>
          <a:off x="591671" y="215153"/>
          <a:ext cx="11181319" cy="659856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949708">
                  <a:extLst>
                    <a:ext uri="{9D8B030D-6E8A-4147-A177-3AD203B41FA5}">
                      <a16:colId xmlns:a16="http://schemas.microsoft.com/office/drawing/2014/main" val="19283505"/>
                    </a:ext>
                  </a:extLst>
                </a:gridCol>
                <a:gridCol w="445237">
                  <a:extLst>
                    <a:ext uri="{9D8B030D-6E8A-4147-A177-3AD203B41FA5}">
                      <a16:colId xmlns:a16="http://schemas.microsoft.com/office/drawing/2014/main" val="4270981015"/>
                    </a:ext>
                  </a:extLst>
                </a:gridCol>
                <a:gridCol w="445237">
                  <a:extLst>
                    <a:ext uri="{9D8B030D-6E8A-4147-A177-3AD203B41FA5}">
                      <a16:colId xmlns:a16="http://schemas.microsoft.com/office/drawing/2014/main" val="546727159"/>
                    </a:ext>
                  </a:extLst>
                </a:gridCol>
                <a:gridCol w="445237">
                  <a:extLst>
                    <a:ext uri="{9D8B030D-6E8A-4147-A177-3AD203B41FA5}">
                      <a16:colId xmlns:a16="http://schemas.microsoft.com/office/drawing/2014/main" val="48290459"/>
                    </a:ext>
                  </a:extLst>
                </a:gridCol>
                <a:gridCol w="447950">
                  <a:extLst>
                    <a:ext uri="{9D8B030D-6E8A-4147-A177-3AD203B41FA5}">
                      <a16:colId xmlns:a16="http://schemas.microsoft.com/office/drawing/2014/main" val="2495318856"/>
                    </a:ext>
                  </a:extLst>
                </a:gridCol>
                <a:gridCol w="447950">
                  <a:extLst>
                    <a:ext uri="{9D8B030D-6E8A-4147-A177-3AD203B41FA5}">
                      <a16:colId xmlns:a16="http://schemas.microsoft.com/office/drawing/2014/main" val="567335450"/>
                    </a:ext>
                  </a:extLst>
                </a:gridCol>
              </a:tblGrid>
              <a:tr h="849854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effectLst/>
                        </a:rPr>
                        <a:t>Sintesi dei punti di forza e di criticità rilevati:</a:t>
                      </a:r>
                      <a:endParaRPr lang="it-IT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28" marR="30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 anchor="ctr"/>
                </a:tc>
                <a:extLst>
                  <a:ext uri="{0D108BD9-81ED-4DB2-BD59-A6C34878D82A}">
                    <a16:rowId xmlns:a16="http://schemas.microsoft.com/office/drawing/2014/main" val="3115779356"/>
                  </a:ext>
                </a:extLst>
              </a:tr>
              <a:tr h="323938"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>
                          <a:effectLst/>
                        </a:rPr>
                        <a:t>Aspetti organizzativi e gestionali coinvolti nel cambiamento inclusivo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28" marR="3072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X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extLst>
                  <a:ext uri="{0D108BD9-81ED-4DB2-BD59-A6C34878D82A}">
                    <a16:rowId xmlns:a16="http://schemas.microsoft.com/office/drawing/2014/main" val="327820812"/>
                  </a:ext>
                </a:extLst>
              </a:tr>
              <a:tr h="310086"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Possibilità di strutturare percorsi specifici di formazione e aggiornamento degli insegnanti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28" marR="307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X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extLst>
                  <a:ext uri="{0D108BD9-81ED-4DB2-BD59-A6C34878D82A}">
                    <a16:rowId xmlns:a16="http://schemas.microsoft.com/office/drawing/2014/main" val="3330770944"/>
                  </a:ext>
                </a:extLst>
              </a:tr>
              <a:tr h="323938">
                <a:tc>
                  <a:txBody>
                    <a:bodyPr/>
                    <a:lstStyle/>
                    <a:p>
                      <a:pPr algn="just"/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Adozione di strategie di valutazione coerenti con prassi inclusive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28" marR="307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it-IT" sz="1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it-IT" sz="1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b="1" dirty="0">
                          <a:solidFill>
                            <a:srgbClr val="C00000"/>
                          </a:solidFill>
                          <a:effectLst/>
                        </a:rPr>
                        <a:t> -</a:t>
                      </a:r>
                      <a:endParaRPr lang="it-IT" sz="1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it-IT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it-IT" sz="1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19904"/>
                  </a:ext>
                </a:extLst>
              </a:tr>
              <a:tr h="323938"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Organizzazione dei diversi tipi di sostegno presenti all’interno della scuola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28" marR="307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X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extLst>
                  <a:ext uri="{0D108BD9-81ED-4DB2-BD59-A6C34878D82A}">
                    <a16:rowId xmlns:a16="http://schemas.microsoft.com/office/drawing/2014/main" val="1204119817"/>
                  </a:ext>
                </a:extLst>
              </a:tr>
              <a:tr h="497159">
                <a:tc>
                  <a:txBody>
                    <a:bodyPr/>
                    <a:lstStyle/>
                    <a:p>
                      <a:pPr algn="just"/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Organizzazione dei diversi tipi di sostegno presenti all’esterno della scuola, in rapporto ai diversi servizi esistenti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28" marR="307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--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X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750628"/>
                  </a:ext>
                </a:extLst>
              </a:tr>
              <a:tr h="597393">
                <a:tc>
                  <a:txBody>
                    <a:bodyPr/>
                    <a:lstStyle/>
                    <a:p>
                      <a:pPr algn="just"/>
                      <a:r>
                        <a:rPr lang="it-IT" sz="1600" b="0" dirty="0">
                          <a:solidFill>
                            <a:srgbClr val="C00000"/>
                          </a:solidFill>
                          <a:effectLst/>
                        </a:rPr>
                        <a:t>* Ruolo delle </a:t>
                      </a: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famiglie e della comunità </a:t>
                      </a:r>
                      <a:r>
                        <a:rPr lang="it-IT" sz="1600" b="0" dirty="0">
                          <a:solidFill>
                            <a:srgbClr val="C00000"/>
                          </a:solidFill>
                          <a:effectLst/>
                        </a:rPr>
                        <a:t>nel dare supporto e nel partecipare alle decisioni che riguardano l’organizzazione delle attività educative</a:t>
                      </a:r>
                      <a:endParaRPr lang="it-IT" sz="16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28" marR="307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--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X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extLst>
                  <a:ext uri="{0D108BD9-81ED-4DB2-BD59-A6C34878D82A}">
                    <a16:rowId xmlns:a16="http://schemas.microsoft.com/office/drawing/2014/main" val="3443800524"/>
                  </a:ext>
                </a:extLst>
              </a:tr>
              <a:tr h="323938">
                <a:tc>
                  <a:txBody>
                    <a:bodyPr/>
                    <a:lstStyle/>
                    <a:p>
                      <a:pPr algn="just"/>
                      <a:r>
                        <a:rPr lang="it-IT" sz="1600" b="0" dirty="0">
                          <a:solidFill>
                            <a:srgbClr val="C00000"/>
                          </a:solidFill>
                          <a:effectLst/>
                        </a:rPr>
                        <a:t>* Sviluppo di un </a:t>
                      </a: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curricolo</a:t>
                      </a:r>
                      <a:r>
                        <a:rPr lang="it-IT" sz="1600" b="0" dirty="0">
                          <a:solidFill>
                            <a:srgbClr val="C00000"/>
                          </a:solidFill>
                          <a:effectLst/>
                        </a:rPr>
                        <a:t> attento alle diversità e alla promozione di percorsi formativi inclusivi</a:t>
                      </a:r>
                      <a:endParaRPr lang="it-IT" sz="16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28" marR="307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-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X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extLst>
                  <a:ext uri="{0D108BD9-81ED-4DB2-BD59-A6C34878D82A}">
                    <a16:rowId xmlns:a16="http://schemas.microsoft.com/office/drawing/2014/main" val="2682514288"/>
                  </a:ext>
                </a:extLst>
              </a:tr>
              <a:tr h="323938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Valorizzazione delle risorse esistenti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28" marR="307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X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extLst>
                  <a:ext uri="{0D108BD9-81ED-4DB2-BD59-A6C34878D82A}">
                    <a16:rowId xmlns:a16="http://schemas.microsoft.com/office/drawing/2014/main" val="1055568269"/>
                  </a:ext>
                </a:extLst>
              </a:tr>
              <a:tr h="497159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Acquisizione e distribuzione di risorse aggiuntive utilizzabili per la realizzazione dei progetti di inclusione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28" marR="307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-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X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extLst>
                  <a:ext uri="{0D108BD9-81ED-4DB2-BD59-A6C34878D82A}">
                    <a16:rowId xmlns:a16="http://schemas.microsoft.com/office/drawing/2014/main" val="2637346293"/>
                  </a:ext>
                </a:extLst>
              </a:tr>
              <a:tr h="597393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Attenzione dedicata alle fasi di transizione che scandiscono l’ingresso nel sistema scolastico, la continuità tra i diversi ordini di scuola e il successivo inserimento lavorativo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28" marR="307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X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extLst>
                  <a:ext uri="{0D108BD9-81ED-4DB2-BD59-A6C34878D82A}">
                    <a16:rowId xmlns:a16="http://schemas.microsoft.com/office/drawing/2014/main" val="647082256"/>
                  </a:ext>
                </a:extLst>
              </a:tr>
              <a:tr h="48489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Altro: 1</a:t>
                      </a:r>
                      <a:r>
                        <a:rPr lang="it-IT" sz="1600" dirty="0">
                          <a:solidFill>
                            <a:srgbClr val="C00000"/>
                          </a:solidFill>
                          <a:effectLst/>
                        </a:rPr>
                        <a:t>. * Organico di sostegno precario che non garantisce continuità nei percorsi educativi / didattici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28" marR="3072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it-IT" sz="1300" dirty="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X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extLst>
                  <a:ext uri="{0D108BD9-81ED-4DB2-BD59-A6C34878D82A}">
                    <a16:rowId xmlns:a16="http://schemas.microsoft.com/office/drawing/2014/main" val="4275288589"/>
                  </a:ext>
                </a:extLst>
              </a:tr>
              <a:tr h="108119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Altro: </a:t>
                      </a:r>
                      <a:r>
                        <a:rPr lang="it-IT" sz="1600" dirty="0">
                          <a:solidFill>
                            <a:srgbClr val="C00000"/>
                          </a:solidFill>
                          <a:effectLst/>
                        </a:rPr>
                        <a:t>Tempi di attesa lunghi </a:t>
                      </a:r>
                      <a:r>
                        <a:rPr lang="it-IT" sz="1600" dirty="0">
                          <a:effectLst/>
                        </a:rPr>
                        <a:t>per una valutazione diagnostica (DA,DSA).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Nelle strutture sanitarie del territorio i tempi di attesa sono di circa due anni.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it-IT" sz="1300" dirty="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728" marR="30728" marT="0" marB="0"/>
                </a:tc>
                <a:extLst>
                  <a:ext uri="{0D108BD9-81ED-4DB2-BD59-A6C34878D82A}">
                    <a16:rowId xmlns:a16="http://schemas.microsoft.com/office/drawing/2014/main" val="890659453"/>
                  </a:ext>
                </a:extLst>
              </a:tr>
            </a:tbl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D518BCD4-61E2-88FF-F367-3E09B6A5A700}"/>
              </a:ext>
            </a:extLst>
          </p:cNvPr>
          <p:cNvSpPr/>
          <p:nvPr/>
        </p:nvSpPr>
        <p:spPr>
          <a:xfrm>
            <a:off x="0" y="0"/>
            <a:ext cx="36964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07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73CB2E-CCCA-7352-C4A5-A43B243D763B}"/>
              </a:ext>
            </a:extLst>
          </p:cNvPr>
          <p:cNvSpPr txBox="1"/>
          <p:nvPr/>
        </p:nvSpPr>
        <p:spPr>
          <a:xfrm>
            <a:off x="809826" y="106084"/>
            <a:ext cx="10950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Parte II – Obiettivi di incremento dell’inclusività proposti per il prossimo anno  2025-26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E8BC1B-B36F-1C6C-2682-FF791F74B5D1}"/>
              </a:ext>
            </a:extLst>
          </p:cNvPr>
          <p:cNvSpPr txBox="1"/>
          <p:nvPr/>
        </p:nvSpPr>
        <p:spPr>
          <a:xfrm>
            <a:off x="556906" y="561156"/>
            <a:ext cx="11203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Sulla base delle considerazioni sopra esposte, la Scuola, nell’ambito delle proprie competenze, si impegna 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promuovere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orientate all’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come di seguito riportate</a:t>
            </a:r>
            <a:endParaRPr lang="it-IT" dirty="0"/>
          </a:p>
        </p:txBody>
      </p:sp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572F052C-A9F3-D877-F9EB-73E7D927F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655547"/>
              </p:ext>
            </p:extLst>
          </p:nvPr>
        </p:nvGraphicFramePr>
        <p:xfrm>
          <a:off x="1050587" y="1471589"/>
          <a:ext cx="106226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161CC37B-4494-0FC3-257F-6D3E7848D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885471"/>
              </p:ext>
            </p:extLst>
          </p:nvPr>
        </p:nvGraphicFramePr>
        <p:xfrm>
          <a:off x="1050587" y="2187122"/>
          <a:ext cx="10428051" cy="139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B0B7146F-5A4A-58C9-C850-70CBD54930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93331"/>
              </p:ext>
            </p:extLst>
          </p:nvPr>
        </p:nvGraphicFramePr>
        <p:xfrm>
          <a:off x="1050587" y="3580222"/>
          <a:ext cx="10428051" cy="114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178563BC-1A79-0C71-4C99-1B913D65F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233194"/>
              </p:ext>
            </p:extLst>
          </p:nvPr>
        </p:nvGraphicFramePr>
        <p:xfrm>
          <a:off x="1050587" y="4826255"/>
          <a:ext cx="10428051" cy="1029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9" name="Diagramma 18">
            <a:extLst>
              <a:ext uri="{FF2B5EF4-FFF2-40B4-BE49-F238E27FC236}">
                <a16:creationId xmlns:a16="http://schemas.microsoft.com/office/drawing/2014/main" id="{295C057E-2F5A-4A20-8032-39FACC41F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283993"/>
              </p:ext>
            </p:extLst>
          </p:nvPr>
        </p:nvGraphicFramePr>
        <p:xfrm>
          <a:off x="1050587" y="5973678"/>
          <a:ext cx="106226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0" name="Rettangolo 19">
            <a:extLst>
              <a:ext uri="{FF2B5EF4-FFF2-40B4-BE49-F238E27FC236}">
                <a16:creationId xmlns:a16="http://schemas.microsoft.com/office/drawing/2014/main" id="{5BA119D1-0044-558E-C09C-06DC1F3AC592}"/>
              </a:ext>
            </a:extLst>
          </p:cNvPr>
          <p:cNvSpPr/>
          <p:nvPr/>
        </p:nvSpPr>
        <p:spPr>
          <a:xfrm>
            <a:off x="0" y="0"/>
            <a:ext cx="36964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73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18B908-1983-71D8-32FA-CE7F518708D3}"/>
              </a:ext>
            </a:extLst>
          </p:cNvPr>
          <p:cNvSpPr txBox="1"/>
          <p:nvPr/>
        </p:nvSpPr>
        <p:spPr>
          <a:xfrm>
            <a:off x="9232380" y="2836335"/>
            <a:ext cx="2640029" cy="861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/>
              <a:t>Innovazione</a:t>
            </a:r>
          </a:p>
          <a:p>
            <a:pPr algn="ctr"/>
            <a:r>
              <a:rPr lang="it-IT" sz="1600" dirty="0"/>
              <a:t>Aggiornamento</a:t>
            </a:r>
          </a:p>
          <a:p>
            <a:pPr algn="ctr"/>
            <a:r>
              <a:rPr lang="it-IT" sz="1600" dirty="0"/>
              <a:t>Sperimentazioni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EE26659-B4B5-15D2-4DEC-902E4035492F}"/>
              </a:ext>
            </a:extLst>
          </p:cNvPr>
          <p:cNvSpPr txBox="1"/>
          <p:nvPr/>
        </p:nvSpPr>
        <p:spPr>
          <a:xfrm>
            <a:off x="4241260" y="2087465"/>
            <a:ext cx="4192621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Caratterizzato da</a:t>
            </a:r>
            <a:endParaRPr lang="it-IT" sz="1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94624F-A7A8-86A9-48C4-F41FC68DFF72}"/>
              </a:ext>
            </a:extLst>
          </p:cNvPr>
          <p:cNvSpPr txBox="1"/>
          <p:nvPr/>
        </p:nvSpPr>
        <p:spPr>
          <a:xfrm>
            <a:off x="5228999" y="3113334"/>
            <a:ext cx="2159540" cy="58477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Presa in carico dei</a:t>
            </a:r>
          </a:p>
          <a:p>
            <a:pPr algn="ctr"/>
            <a:r>
              <a:rPr lang="it-IT" sz="1600" dirty="0"/>
              <a:t>BES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0BFF73-6348-12A3-C820-F72FA407C2D6}"/>
              </a:ext>
            </a:extLst>
          </p:cNvPr>
          <p:cNvSpPr txBox="1"/>
          <p:nvPr/>
        </p:nvSpPr>
        <p:spPr>
          <a:xfrm>
            <a:off x="2047469" y="4830200"/>
            <a:ext cx="256161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/>
              <a:t>Flessibilita’</a:t>
            </a:r>
            <a:r>
              <a:rPr lang="it-IT" dirty="0"/>
              <a:t> organizzativa e didattica</a:t>
            </a:r>
            <a:endParaRPr lang="it-IT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E29F42-5C45-6278-3805-E2BBDB2B8913}"/>
              </a:ext>
            </a:extLst>
          </p:cNvPr>
          <p:cNvSpPr txBox="1"/>
          <p:nvPr/>
        </p:nvSpPr>
        <p:spPr>
          <a:xfrm>
            <a:off x="2470828" y="3196811"/>
            <a:ext cx="2159540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Reti con Famiglie. Associazioni, Enti, Asl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74BCC2-BE3A-DFB8-C1BD-0C1127855168}"/>
              </a:ext>
            </a:extLst>
          </p:cNvPr>
          <p:cNvSpPr txBox="1"/>
          <p:nvPr/>
        </p:nvSpPr>
        <p:spPr>
          <a:xfrm>
            <a:off x="5094457" y="4553202"/>
            <a:ext cx="2986391" cy="1200329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Accompagnamento degli alunni alla vita adulta mediante esperienze di PCTO territorio/ scuola</a:t>
            </a:r>
            <a:endParaRPr lang="it-IT" sz="1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EEE2E2-AF0E-A6B8-41E1-497ADA7A7F6A}"/>
              </a:ext>
            </a:extLst>
          </p:cNvPr>
          <p:cNvSpPr txBox="1"/>
          <p:nvPr/>
        </p:nvSpPr>
        <p:spPr>
          <a:xfrm>
            <a:off x="4241260" y="515169"/>
            <a:ext cx="4192621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</a:p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PIANO INCLUSIONE</a:t>
            </a:r>
          </a:p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IIS Papareschi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42B0CD6-83EE-FBFC-FED0-091775EEA0F2}"/>
              </a:ext>
            </a:extLst>
          </p:cNvPr>
          <p:cNvCxnSpPr>
            <a:cxnSpLocks/>
          </p:cNvCxnSpPr>
          <p:nvPr/>
        </p:nvCxnSpPr>
        <p:spPr>
          <a:xfrm>
            <a:off x="6320382" y="1653942"/>
            <a:ext cx="0" cy="314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D80DAFA-9ECE-AD65-348E-9D528B8A1CA6}"/>
              </a:ext>
            </a:extLst>
          </p:cNvPr>
          <p:cNvCxnSpPr>
            <a:cxnSpLocks/>
          </p:cNvCxnSpPr>
          <p:nvPr/>
        </p:nvCxnSpPr>
        <p:spPr>
          <a:xfrm>
            <a:off x="6286906" y="2544521"/>
            <a:ext cx="0" cy="490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ECBDA94-29F3-72D5-F03E-2D08CCBFEF31}"/>
              </a:ext>
            </a:extLst>
          </p:cNvPr>
          <p:cNvCxnSpPr>
            <a:cxnSpLocks/>
          </p:cNvCxnSpPr>
          <p:nvPr/>
        </p:nvCxnSpPr>
        <p:spPr>
          <a:xfrm>
            <a:off x="8510704" y="2416316"/>
            <a:ext cx="712132" cy="4200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ECE18429-1099-3023-E06B-6F113A793FE4}"/>
              </a:ext>
            </a:extLst>
          </p:cNvPr>
          <p:cNvCxnSpPr>
            <a:cxnSpLocks/>
          </p:cNvCxnSpPr>
          <p:nvPr/>
        </p:nvCxnSpPr>
        <p:spPr>
          <a:xfrm flipH="1" flipV="1">
            <a:off x="4641159" y="3446217"/>
            <a:ext cx="505407" cy="11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3D14B80F-951F-CE6D-A779-6C92F8DABC2E}"/>
              </a:ext>
            </a:extLst>
          </p:cNvPr>
          <p:cNvCxnSpPr>
            <a:cxnSpLocks/>
          </p:cNvCxnSpPr>
          <p:nvPr/>
        </p:nvCxnSpPr>
        <p:spPr>
          <a:xfrm>
            <a:off x="6286906" y="3781586"/>
            <a:ext cx="0" cy="662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A2F50F57-F959-16D5-45E4-835E45DEE61C}"/>
              </a:ext>
            </a:extLst>
          </p:cNvPr>
          <p:cNvSpPr/>
          <p:nvPr/>
        </p:nvSpPr>
        <p:spPr>
          <a:xfrm>
            <a:off x="0" y="0"/>
            <a:ext cx="36964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DB0E53-FBC8-BD41-C170-204EDF595732}"/>
              </a:ext>
            </a:extLst>
          </p:cNvPr>
          <p:cNvSpPr txBox="1"/>
          <p:nvPr/>
        </p:nvSpPr>
        <p:spPr>
          <a:xfrm>
            <a:off x="9222836" y="5343151"/>
            <a:ext cx="26495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J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lvl="0"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Progetti Inclusione</a:t>
            </a:r>
            <a:endParaRPr lang="it-IT" sz="16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3B935C3-94AC-6BB1-9383-826686B751FB}"/>
              </a:ext>
            </a:extLst>
          </p:cNvPr>
          <p:cNvSpPr/>
          <p:nvPr/>
        </p:nvSpPr>
        <p:spPr>
          <a:xfrm>
            <a:off x="9377055" y="3934458"/>
            <a:ext cx="2341133" cy="4825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Metodologia DADA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7E7AE09-9A7C-AE42-0026-130BD4FAAD0B}"/>
              </a:ext>
            </a:extLst>
          </p:cNvPr>
          <p:cNvSpPr/>
          <p:nvPr/>
        </p:nvSpPr>
        <p:spPr>
          <a:xfrm>
            <a:off x="9232380" y="4653339"/>
            <a:ext cx="2779676" cy="450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 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Progetti Domiciliari (ID) </a:t>
            </a:r>
          </a:p>
        </p:txBody>
      </p:sp>
    </p:spTree>
    <p:extLst>
      <p:ext uri="{BB962C8B-B14F-4D97-AF65-F5344CB8AC3E}">
        <p14:creationId xmlns:p14="http://schemas.microsoft.com/office/powerpoint/2010/main" val="111392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E13F2B27-79E2-3542-2007-AF60D7E3C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624883"/>
              </p:ext>
            </p:extLst>
          </p:nvPr>
        </p:nvGraphicFramePr>
        <p:xfrm>
          <a:off x="1381327" y="946066"/>
          <a:ext cx="10077855" cy="202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2A5188DE-3AD5-23A8-A793-B72523BB6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503718"/>
              </p:ext>
            </p:extLst>
          </p:nvPr>
        </p:nvGraphicFramePr>
        <p:xfrm>
          <a:off x="1948369" y="4076672"/>
          <a:ext cx="8295262" cy="170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77AA05EB-2D8D-1CD3-BC15-BF06822A9E26}"/>
              </a:ext>
            </a:extLst>
          </p:cNvPr>
          <p:cNvSpPr/>
          <p:nvPr/>
        </p:nvSpPr>
        <p:spPr>
          <a:xfrm>
            <a:off x="0" y="0"/>
            <a:ext cx="36964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38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1068</Words>
  <Application>Microsoft Office PowerPoint</Application>
  <PresentationFormat>Widescreen</PresentationFormat>
  <Paragraphs>198</Paragraphs>
  <Slides>10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Times New Roman</vt:lpstr>
      <vt:lpstr>Wingdings</vt:lpstr>
      <vt:lpstr>Wingdings 3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Alessia Carleschi</dc:creator>
  <cp:lastModifiedBy>Alessia Carleschi</cp:lastModifiedBy>
  <cp:revision>44</cp:revision>
  <dcterms:created xsi:type="dcterms:W3CDTF">2024-06-11T13:08:39Z</dcterms:created>
  <dcterms:modified xsi:type="dcterms:W3CDTF">2025-06-07T16:49:23Z</dcterms:modified>
</cp:coreProperties>
</file>