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686CD3-DE6A-2293-C772-B3B77BAFA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2EA46A-B9EE-8A95-DBF0-C6490DAA8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00E74D-E0CD-348D-3942-CE826480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88A22D-2098-7013-FD3C-66447942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9B8CC1-0981-2BF9-1C28-ADDBE3FB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9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E7C34-84EF-E575-546D-85F43E8F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A0C508-F7B1-5787-6219-048304CCA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EF5BC5-EA70-EF92-5436-AFEB1F81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F9C083-7F46-A23A-B88D-E903E89F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D7DFC5-2701-16F6-F534-F82B3CD3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54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8898AA-1F8B-0463-6DD2-D726EE588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75BEC0-79FB-123D-F2B8-045B0E062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836026-8925-3AC0-021E-986E9761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0C1638-D28E-E565-BAD9-FB2DD84D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C57D63-E629-9711-5D8D-FF183C45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97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10345-ADC4-2B94-71E3-7813485A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22BBDA-F290-BC0C-D188-FCCBE9B9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B305BA-155C-717E-EF3D-43EE7CCC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BE398A-AC38-5D25-795D-0F2E6FCC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35D8F2-557E-306F-C74C-1448C3D0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33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EC110-E6C8-365D-F6A4-B02B5997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099622-12A9-9DB0-CA57-E3FE7CC2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FB5B40-D170-E09F-4C3A-ACB8E0DE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2F41E9-1E9D-0C63-5264-1219D038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180E31-3689-7608-69E3-6B7F33D3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62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974B0-5BB5-5E7B-33F6-2CD0B540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222831-7DD4-E96B-B24D-1EA39A1BD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F7F1F0-184A-AF43-EE7D-A7456386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2BDF2D-31A5-0D3F-03CB-94195F43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94F3D-6E71-4E5A-F9F2-F96A9599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0DBBDC-49CA-BFD8-1FD8-117DBFBB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3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982A-F19A-0B5B-F5C0-8D6CDF2E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F27636-B654-DF44-3AD7-39A33063E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1C95B9-6B65-88CD-636B-B70847B9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8E55C7-8BA4-1E69-31EE-EF4CC7D2F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3C95BD-FF45-C633-806D-1B4EC59F8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B6D01A-8853-4E85-F0CD-E731C898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F3F7659-7E35-D261-266B-7F5EAE3B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73F5A0-FCA4-F426-FA49-253308F4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87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55AB2-BD51-C53E-6D62-5E94EF32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B93167-A735-2E76-A9E1-2E227064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44E7E5-A589-EA4A-6389-61A1B935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A4AF88-565D-B4B7-6A2F-B062117C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24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9ED9C4-ADF8-B251-ED3A-632B4027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E4BE855-C5FB-55CB-D4B9-90A8A406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82F644-CCBF-0590-8CE9-1305F910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9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E211D-417B-7455-A16D-BC824111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809467-0437-C0F1-48E9-760CA22A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887A3E-AAC8-43A8-199F-137B5FFB8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57413A-3B70-C74C-C8F2-274B4470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A93BFC-E7A7-91D0-EA4C-BBFE7B38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0555A5-B58E-EA2D-9E54-DDF74FDF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09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D8118-E2AD-0294-6BF2-1F50429A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C5A1B3-5C8E-7208-C3A3-9252575E9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F9A4DF-7425-C2CB-F32F-310F1BF66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955902-26FA-15FE-FAEC-469CE398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F3B15D-3ADE-B774-992E-9202ACBF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499426-6439-571F-7D97-CC351401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93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E022C7-6A8C-BD5B-5A11-47653C6F3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31DF3B-D651-24DC-AE99-1817A32A4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8C2AC2-BA39-7A31-8E6A-77F3E8BDC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761C-C569-4BD2-B06D-D2ACA63512AF}" type="datetimeFigureOut">
              <a:rPr lang="it-IT" smtClean="0"/>
              <a:t>07/06/2025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3184F-FE55-3781-C4D7-FD1CEC0F4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136912-7AB5-E0CE-372C-3FABC95B0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83F0-6D02-4F97-B8BC-EFC6A3070CB2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42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99E80-0488-CD08-81FC-3D825A55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Progetto Certificazione DELF</a:t>
            </a:r>
          </a:p>
        </p:txBody>
      </p:sp>
      <p:sp>
        <p:nvSpPr>
          <p:cNvPr id="39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5B7C3-0F6B-2078-B074-E4C304E8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500" dirty="0" err="1"/>
              <a:t>Docente</a:t>
            </a:r>
            <a:r>
              <a:rPr lang="en-US" sz="1500" dirty="0"/>
              <a:t> </a:t>
            </a:r>
            <a:r>
              <a:rPr lang="en-US" sz="1500" dirty="0" err="1"/>
              <a:t>Referente</a:t>
            </a:r>
            <a:r>
              <a:rPr lang="en-US" sz="1500" dirty="0"/>
              <a:t>: </a:t>
            </a:r>
            <a:r>
              <a:rPr lang="en-US" sz="1500" dirty="0" err="1"/>
              <a:t>Prof.ssa</a:t>
            </a:r>
            <a:r>
              <a:rPr lang="en-US" sz="1500" dirty="0"/>
              <a:t> Rossella Tarantino</a:t>
            </a:r>
          </a:p>
          <a:p>
            <a:r>
              <a:rPr lang="en-US" sz="1500" dirty="0" err="1"/>
              <a:t>Docente</a:t>
            </a:r>
            <a:r>
              <a:rPr lang="en-US" sz="1500" dirty="0"/>
              <a:t> Corsi: Marie Beatrice Rizzi</a:t>
            </a:r>
          </a:p>
          <a:p>
            <a:r>
              <a:rPr lang="en-US" sz="1500" dirty="0"/>
              <a:t> </a:t>
            </a:r>
            <a:r>
              <a:rPr lang="en-US" sz="1500" dirty="0" err="1"/>
              <a:t>Numero</a:t>
            </a:r>
            <a:r>
              <a:rPr lang="en-US" sz="1500" dirty="0"/>
              <a:t> Corsi : n° 1,  B1</a:t>
            </a:r>
          </a:p>
          <a:p>
            <a:r>
              <a:rPr lang="en-US" sz="1500" dirty="0"/>
              <a:t>Alunni : 9 </a:t>
            </a:r>
          </a:p>
          <a:p>
            <a:r>
              <a:rPr lang="en-US" sz="1500" dirty="0" err="1"/>
              <a:t>Durata</a:t>
            </a:r>
            <a:r>
              <a:rPr lang="en-US" sz="1500" dirty="0"/>
              <a:t> </a:t>
            </a:r>
            <a:r>
              <a:rPr lang="en-US" sz="1500" dirty="0" err="1"/>
              <a:t>corso</a:t>
            </a:r>
            <a:r>
              <a:rPr lang="en-US" sz="1500" dirty="0"/>
              <a:t> : 26 ore</a:t>
            </a:r>
          </a:p>
          <a:p>
            <a:r>
              <a:rPr lang="en-US" sz="1500" dirty="0"/>
              <a:t>Costo </a:t>
            </a:r>
            <a:r>
              <a:rPr lang="en-US" sz="1500" dirty="0" err="1"/>
              <a:t>corso</a:t>
            </a:r>
            <a:r>
              <a:rPr lang="en-US" sz="1500" dirty="0"/>
              <a:t> : a </a:t>
            </a:r>
            <a:r>
              <a:rPr lang="en-US" sz="1500" dirty="0" err="1"/>
              <a:t>carico</a:t>
            </a:r>
            <a:r>
              <a:rPr lang="en-US" sz="1500" dirty="0"/>
              <a:t> </a:t>
            </a:r>
            <a:r>
              <a:rPr lang="en-US" sz="1500" dirty="0" err="1"/>
              <a:t>studente</a:t>
            </a:r>
            <a:endParaRPr lang="en-US" sz="1500" dirty="0"/>
          </a:p>
          <a:p>
            <a:r>
              <a:rPr lang="en-US" sz="1500" dirty="0"/>
              <a:t>Costo </a:t>
            </a:r>
            <a:r>
              <a:rPr lang="en-US" sz="1500" dirty="0" err="1"/>
              <a:t>esame</a:t>
            </a:r>
            <a:r>
              <a:rPr lang="en-US" sz="1500" dirty="0"/>
              <a:t> : a </a:t>
            </a:r>
            <a:r>
              <a:rPr lang="en-US" sz="1500" dirty="0" err="1"/>
              <a:t>carico</a:t>
            </a:r>
            <a:r>
              <a:rPr lang="en-US" sz="1500" dirty="0"/>
              <a:t> </a:t>
            </a:r>
            <a:r>
              <a:rPr lang="en-US" sz="1500" dirty="0" err="1"/>
              <a:t>dello</a:t>
            </a:r>
            <a:r>
              <a:rPr lang="en-US" sz="1500" dirty="0"/>
              <a:t> </a:t>
            </a:r>
            <a:r>
              <a:rPr lang="en-US" sz="1500" dirty="0" err="1"/>
              <a:t>studente</a:t>
            </a:r>
            <a:endParaRPr lang="en-US" sz="1500" dirty="0"/>
          </a:p>
          <a:p>
            <a:r>
              <a:rPr lang="en-US" sz="1500" dirty="0"/>
              <a:t>Classi . </a:t>
            </a:r>
            <a:r>
              <a:rPr lang="en-US" sz="1500"/>
              <a:t>3AL, 3CL, 4CL,5AU</a:t>
            </a:r>
            <a:endParaRPr lang="en-US" sz="1500" dirty="0"/>
          </a:p>
          <a:p>
            <a:r>
              <a:rPr lang="en-US" sz="1500" dirty="0" err="1"/>
              <a:t>Esito</a:t>
            </a:r>
            <a:r>
              <a:rPr lang="en-US" sz="1500" dirty="0"/>
              <a:t> </a:t>
            </a:r>
            <a:r>
              <a:rPr lang="en-US" sz="1500" dirty="0" err="1"/>
              <a:t>esami</a:t>
            </a:r>
            <a:r>
              <a:rPr lang="en-US" sz="1500" dirty="0"/>
              <a:t>: </a:t>
            </a:r>
            <a:r>
              <a:rPr lang="en-US" sz="1500" dirty="0" err="1"/>
              <a:t>consultabili</a:t>
            </a:r>
            <a:r>
              <a:rPr lang="en-US" sz="1500" dirty="0"/>
              <a:t> </a:t>
            </a:r>
            <a:r>
              <a:rPr lang="en-US" sz="1500" dirty="0" err="1"/>
              <a:t>sul</a:t>
            </a:r>
            <a:r>
              <a:rPr lang="en-US" sz="1500" dirty="0"/>
              <a:t> </a:t>
            </a:r>
            <a:r>
              <a:rPr lang="en-US" sz="1500" dirty="0" err="1"/>
              <a:t>sito</a:t>
            </a:r>
            <a:r>
              <a:rPr lang="en-US" sz="1500" dirty="0"/>
              <a:t> da fine </a:t>
            </a:r>
            <a:r>
              <a:rPr lang="en-US" sz="1500" dirty="0" err="1"/>
              <a:t>giugno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FACDB5F-6EA4-C026-977E-046212B27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211180"/>
            <a:ext cx="6903720" cy="443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7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7" name="Rectangle 1056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99E80-0488-CD08-81FC-3D825A55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0" i="0" kern="1200" dirty="0" err="1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D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iplôme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d'</a:t>
            </a:r>
            <a:r>
              <a:rPr lang="en-US" sz="3400" b="0" i="0" kern="1200" dirty="0" err="1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E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tudes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en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L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angue </a:t>
            </a:r>
            <a:r>
              <a:rPr lang="en-US" sz="3400" b="0" i="0" kern="1200" dirty="0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F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rançaise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59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Segnaposto contenuto 2">
            <a:extLst>
              <a:ext uri="{FF2B5EF4-FFF2-40B4-BE49-F238E27FC236}">
                <a16:creationId xmlns:a16="http://schemas.microsoft.com/office/drawing/2014/main" id="{A025B7C3-0F6B-2078-B074-E4C304E8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200"/>
          </a:p>
          <a:p>
            <a:r>
              <a:rPr lang="en-US" sz="1200" b="0" i="0">
                <a:effectLst/>
              </a:rPr>
              <a:t>Rilasciate dal </a:t>
            </a:r>
            <a:r>
              <a:rPr lang="en-US" sz="1200" b="1" i="0">
                <a:effectLst/>
              </a:rPr>
              <a:t>Ministero francese dell’Educazione Nazionale </a:t>
            </a:r>
            <a:r>
              <a:rPr lang="en-US" sz="1200" b="0" i="0">
                <a:effectLst/>
              </a:rPr>
              <a:t> (dilploma )</a:t>
            </a:r>
          </a:p>
          <a:p>
            <a:r>
              <a:rPr lang="en-US" sz="1200" b="0" i="0">
                <a:effectLst/>
              </a:rPr>
              <a:t> Proposte in più di 160 paesi e si appoggiano su una rete di oltre 1000 centri di esame nel mondo.</a:t>
            </a:r>
          </a:p>
          <a:p>
            <a:r>
              <a:rPr lang="en-US" sz="1200" b="0" i="0">
                <a:effectLst/>
              </a:rPr>
              <a:t>Prive di scadenza</a:t>
            </a:r>
          </a:p>
          <a:p>
            <a:r>
              <a:rPr lang="en-US" sz="1200" b="0" i="0">
                <a:effectLst/>
              </a:rPr>
              <a:t> </a:t>
            </a:r>
            <a:r>
              <a:rPr lang="en-US" sz="1200"/>
              <a:t>A</a:t>
            </a:r>
            <a:r>
              <a:rPr lang="en-US" sz="1200" b="0" i="0">
                <a:effectLst/>
              </a:rPr>
              <a:t>deguate ai livelli di competenza linguistica definiti nel </a:t>
            </a:r>
            <a:r>
              <a:rPr lang="en-US" sz="1200" b="1" i="0">
                <a:effectLst/>
              </a:rPr>
              <a:t>Quadro Comune Europeo di riferimento per le lingue</a:t>
            </a:r>
            <a:endParaRPr lang="en-US" sz="1200"/>
          </a:p>
          <a:p>
            <a:r>
              <a:rPr lang="en-US" sz="1200"/>
              <a:t>C</a:t>
            </a:r>
            <a:r>
              <a:rPr lang="en-US" sz="1200" b="0" i="0">
                <a:effectLst/>
              </a:rPr>
              <a:t>ostituiscono uno strumento di valorizzazione dei percorsi accademici individuali e favoriscono la mobilità studentesca e professionale.</a:t>
            </a:r>
          </a:p>
          <a:p>
            <a:endParaRPr lang="en-US" sz="1200"/>
          </a:p>
          <a:p>
            <a:endParaRPr lang="en-US" sz="1200"/>
          </a:p>
          <a:p>
            <a:endParaRPr lang="en-US" sz="1200"/>
          </a:p>
        </p:txBody>
      </p:sp>
      <p:pic>
        <p:nvPicPr>
          <p:cNvPr id="1026" name="Picture 2" descr="Certificazione Delf Dalf - I.I.S. Rita Levi Montalcini">
            <a:extLst>
              <a:ext uri="{FF2B5EF4-FFF2-40B4-BE49-F238E27FC236}">
                <a16:creationId xmlns:a16="http://schemas.microsoft.com/office/drawing/2014/main" id="{2891CCB9-888D-7A2D-1E2C-0773CBDD8AD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7" r="29043"/>
          <a:stretch/>
        </p:blipFill>
        <p:spPr bwMode="auto">
          <a:xfrm>
            <a:off x="4654296" y="698098"/>
            <a:ext cx="6903720" cy="546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2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138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Progetto Certificazione DELF</vt:lpstr>
      <vt:lpstr>Diplôme d'Etudes en Langue Française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Rossella Tarantino</dc:creator>
  <cp:lastModifiedBy>Rossella Tarantino</cp:lastModifiedBy>
  <cp:revision>7</cp:revision>
  <dcterms:created xsi:type="dcterms:W3CDTF">2023-06-07T14:26:00Z</dcterms:created>
  <dcterms:modified xsi:type="dcterms:W3CDTF">2025-06-07T10:24:22Z</dcterms:modified>
</cp:coreProperties>
</file>