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rea" initials="A" lastIdx="1" clrIdx="0">
    <p:extLst>
      <p:ext uri="{19B8F6BF-5375-455C-9EA6-DF929625EA0E}">
        <p15:presenceInfo xmlns:p15="http://schemas.microsoft.com/office/powerpoint/2012/main" userId="Andre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3" name="Group 42">
            <a:extLst>
              <a:ext uri="{FF2B5EF4-FFF2-40B4-BE49-F238E27FC236}">
                <a16:creationId xmlns:a16="http://schemas.microsoft.com/office/drawing/2014/main" id="{EB46B8FB-F6A2-5F47-A6CD-A7E17E69270F}"/>
              </a:ext>
            </a:extLst>
          </p:cNvPr>
          <p:cNvGrpSpPr/>
          <p:nvPr/>
        </p:nvGrpSpPr>
        <p:grpSpPr>
          <a:xfrm>
            <a:off x="6201388" y="0"/>
            <a:ext cx="5990612" cy="6858001"/>
            <a:chOff x="6201388" y="0"/>
            <a:chExt cx="5990612" cy="6858001"/>
          </a:xfrm>
        </p:grpSpPr>
        <p:sp>
          <p:nvSpPr>
            <p:cNvPr id="45" name="Oval 44">
              <a:extLst>
                <a:ext uri="{FF2B5EF4-FFF2-40B4-BE49-F238E27FC236}">
                  <a16:creationId xmlns:a16="http://schemas.microsoft.com/office/drawing/2014/main" id="{419BDE93-3EC2-4E4D-BC0B-417378F49EDA}"/>
                </a:ext>
              </a:extLst>
            </p:cNvPr>
            <p:cNvSpPr/>
            <p:nvPr/>
          </p:nvSpPr>
          <p:spPr>
            <a:xfrm>
              <a:off x="6201388"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46">
              <a:extLst>
                <a:ext uri="{FF2B5EF4-FFF2-40B4-BE49-F238E27FC236}">
                  <a16:creationId xmlns:a16="http://schemas.microsoft.com/office/drawing/2014/main" id="{FE21F82F-1EE5-8240-97F8-387DF0253FCE}"/>
                </a:ext>
              </a:extLst>
            </p:cNvPr>
            <p:cNvSpPr/>
            <p:nvPr/>
          </p:nvSpPr>
          <p:spPr>
            <a:xfrm>
              <a:off x="6201389" y="1"/>
              <a:ext cx="1130725" cy="565575"/>
            </a:xfrm>
            <a:custGeom>
              <a:avLst/>
              <a:gdLst>
                <a:gd name="connsiteX0" fmla="*/ 21 w 1130725"/>
                <a:gd name="connsiteY0" fmla="*/ 0 h 565575"/>
                <a:gd name="connsiteX1" fmla="*/ 1130704 w 1130725"/>
                <a:gd name="connsiteY1" fmla="*/ 0 h 565575"/>
                <a:gd name="connsiteX2" fmla="*/ 1130725 w 1130725"/>
                <a:gd name="connsiteY2" fmla="*/ 213 h 565575"/>
                <a:gd name="connsiteX3" fmla="*/ 565362 w 1130725"/>
                <a:gd name="connsiteY3" fmla="*/ 565575 h 565575"/>
                <a:gd name="connsiteX4" fmla="*/ 0 w 1130725"/>
                <a:gd name="connsiteY4" fmla="*/ 213 h 565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5" h="565575">
                  <a:moveTo>
                    <a:pt x="21" y="0"/>
                  </a:moveTo>
                  <a:lnTo>
                    <a:pt x="1130704" y="0"/>
                  </a:lnTo>
                  <a:lnTo>
                    <a:pt x="1130725" y="213"/>
                  </a:lnTo>
                  <a:cubicBezTo>
                    <a:pt x="1130725" y="312454"/>
                    <a:pt x="877604" y="565575"/>
                    <a:pt x="565362" y="565575"/>
                  </a:cubicBezTo>
                  <a:cubicBezTo>
                    <a:pt x="253121" y="565575"/>
                    <a:pt x="0" y="312454"/>
                    <a:pt x="0" y="21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9" name="Freeform 48">
              <a:extLst>
                <a:ext uri="{FF2B5EF4-FFF2-40B4-BE49-F238E27FC236}">
                  <a16:creationId xmlns:a16="http://schemas.microsoft.com/office/drawing/2014/main" id="{AE1903E3-6B5F-6B4C-9A1F-62628A050AEB}"/>
                </a:ext>
              </a:extLst>
            </p:cNvPr>
            <p:cNvSpPr/>
            <p:nvPr/>
          </p:nvSpPr>
          <p:spPr>
            <a:xfrm>
              <a:off x="7564255" y="6292426"/>
              <a:ext cx="1130723" cy="565575"/>
            </a:xfrm>
            <a:custGeom>
              <a:avLst/>
              <a:gdLst>
                <a:gd name="connsiteX0" fmla="*/ 565362 w 1130723"/>
                <a:gd name="connsiteY0" fmla="*/ 0 h 565575"/>
                <a:gd name="connsiteX1" fmla="*/ 1130723 w 1130723"/>
                <a:gd name="connsiteY1" fmla="*/ 565362 h 565575"/>
                <a:gd name="connsiteX2" fmla="*/ 1130702 w 1130723"/>
                <a:gd name="connsiteY2" fmla="*/ 565575 h 565575"/>
                <a:gd name="connsiteX3" fmla="*/ 21 w 1130723"/>
                <a:gd name="connsiteY3" fmla="*/ 565575 h 565575"/>
                <a:gd name="connsiteX4" fmla="*/ 0 w 1130723"/>
                <a:gd name="connsiteY4" fmla="*/ 565362 h 565575"/>
                <a:gd name="connsiteX5" fmla="*/ 565362 w 1130723"/>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3" h="565575">
                  <a:moveTo>
                    <a:pt x="565362" y="0"/>
                  </a:moveTo>
                  <a:cubicBezTo>
                    <a:pt x="877602" y="0"/>
                    <a:pt x="1130723" y="253121"/>
                    <a:pt x="1130723" y="565362"/>
                  </a:cubicBezTo>
                  <a:lnTo>
                    <a:pt x="1130702" y="565575"/>
                  </a:lnTo>
                  <a:lnTo>
                    <a:pt x="21" y="565575"/>
                  </a:lnTo>
                  <a:lnTo>
                    <a:pt x="0" y="565362"/>
                  </a:lnTo>
                  <a:cubicBezTo>
                    <a:pt x="0" y="253121"/>
                    <a:pt x="253120"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1" name="Oval 50">
              <a:extLst>
                <a:ext uri="{FF2B5EF4-FFF2-40B4-BE49-F238E27FC236}">
                  <a16:creationId xmlns:a16="http://schemas.microsoft.com/office/drawing/2014/main" id="{F7C55863-3B37-0743-B001-1A970033FBA8}"/>
                </a:ext>
              </a:extLst>
            </p:cNvPr>
            <p:cNvSpPr/>
            <p:nvPr/>
          </p:nvSpPr>
          <p:spPr>
            <a:xfrm>
              <a:off x="7564253"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a:extLst>
                <a:ext uri="{FF2B5EF4-FFF2-40B4-BE49-F238E27FC236}">
                  <a16:creationId xmlns:a16="http://schemas.microsoft.com/office/drawing/2014/main" id="{932B4C24-3A58-924C-B79A-D961EF7C2C48}"/>
                </a:ext>
              </a:extLst>
            </p:cNvPr>
            <p:cNvSpPr/>
            <p:nvPr/>
          </p:nvSpPr>
          <p:spPr>
            <a:xfrm>
              <a:off x="7564253" y="2177881"/>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a:extLst>
                <a:ext uri="{FF2B5EF4-FFF2-40B4-BE49-F238E27FC236}">
                  <a16:creationId xmlns:a16="http://schemas.microsoft.com/office/drawing/2014/main" id="{21EF52E0-D2CF-544F-93A6-4D7B45A0483A}"/>
                </a:ext>
              </a:extLst>
            </p:cNvPr>
            <p:cNvSpPr/>
            <p:nvPr/>
          </p:nvSpPr>
          <p:spPr>
            <a:xfrm>
              <a:off x="7564253" y="806366"/>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63">
              <a:extLst>
                <a:ext uri="{FF2B5EF4-FFF2-40B4-BE49-F238E27FC236}">
                  <a16:creationId xmlns:a16="http://schemas.microsoft.com/office/drawing/2014/main" id="{6966CFE5-1C8C-2E4F-9B2D-A8438F5A5322}"/>
                </a:ext>
              </a:extLst>
            </p:cNvPr>
            <p:cNvSpPr/>
            <p:nvPr/>
          </p:nvSpPr>
          <p:spPr>
            <a:xfrm>
              <a:off x="7564254" y="1"/>
              <a:ext cx="1130725" cy="565575"/>
            </a:xfrm>
            <a:custGeom>
              <a:avLst/>
              <a:gdLst>
                <a:gd name="connsiteX0" fmla="*/ 21 w 1130725"/>
                <a:gd name="connsiteY0" fmla="*/ 0 h 565575"/>
                <a:gd name="connsiteX1" fmla="*/ 1130704 w 1130725"/>
                <a:gd name="connsiteY1" fmla="*/ 0 h 565575"/>
                <a:gd name="connsiteX2" fmla="*/ 1130725 w 1130725"/>
                <a:gd name="connsiteY2" fmla="*/ 213 h 565575"/>
                <a:gd name="connsiteX3" fmla="*/ 565363 w 1130725"/>
                <a:gd name="connsiteY3" fmla="*/ 565575 h 565575"/>
                <a:gd name="connsiteX4" fmla="*/ 0 w 1130725"/>
                <a:gd name="connsiteY4" fmla="*/ 213 h 565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5" h="565575">
                  <a:moveTo>
                    <a:pt x="21" y="0"/>
                  </a:moveTo>
                  <a:lnTo>
                    <a:pt x="1130704" y="0"/>
                  </a:lnTo>
                  <a:lnTo>
                    <a:pt x="1130725" y="213"/>
                  </a:lnTo>
                  <a:cubicBezTo>
                    <a:pt x="1130725" y="312454"/>
                    <a:pt x="877603" y="565575"/>
                    <a:pt x="565363" y="565575"/>
                  </a:cubicBezTo>
                  <a:cubicBezTo>
                    <a:pt x="253121" y="565575"/>
                    <a:pt x="0" y="312454"/>
                    <a:pt x="0" y="21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5" name="Freeform 64">
              <a:extLst>
                <a:ext uri="{FF2B5EF4-FFF2-40B4-BE49-F238E27FC236}">
                  <a16:creationId xmlns:a16="http://schemas.microsoft.com/office/drawing/2014/main" id="{9FD29EF3-A5B2-554A-A307-6BE1BCE8AF03}"/>
                </a:ext>
              </a:extLst>
            </p:cNvPr>
            <p:cNvSpPr/>
            <p:nvPr/>
          </p:nvSpPr>
          <p:spPr>
            <a:xfrm>
              <a:off x="8927118" y="6292426"/>
              <a:ext cx="1130724" cy="565575"/>
            </a:xfrm>
            <a:custGeom>
              <a:avLst/>
              <a:gdLst>
                <a:gd name="connsiteX0" fmla="*/ 565362 w 1130724"/>
                <a:gd name="connsiteY0" fmla="*/ 0 h 565575"/>
                <a:gd name="connsiteX1" fmla="*/ 1130724 w 1130724"/>
                <a:gd name="connsiteY1" fmla="*/ 565362 h 565575"/>
                <a:gd name="connsiteX2" fmla="*/ 1130703 w 1130724"/>
                <a:gd name="connsiteY2" fmla="*/ 565575 h 565575"/>
                <a:gd name="connsiteX3" fmla="*/ 22 w 1130724"/>
                <a:gd name="connsiteY3" fmla="*/ 565575 h 565575"/>
                <a:gd name="connsiteX4" fmla="*/ 0 w 1130724"/>
                <a:gd name="connsiteY4" fmla="*/ 565362 h 565575"/>
                <a:gd name="connsiteX5" fmla="*/ 565362 w 1130724"/>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75">
                  <a:moveTo>
                    <a:pt x="565362" y="0"/>
                  </a:moveTo>
                  <a:cubicBezTo>
                    <a:pt x="877603" y="0"/>
                    <a:pt x="1130724" y="253121"/>
                    <a:pt x="1130724" y="565362"/>
                  </a:cubicBezTo>
                  <a:lnTo>
                    <a:pt x="1130703" y="565575"/>
                  </a:lnTo>
                  <a:lnTo>
                    <a:pt x="22" y="565575"/>
                  </a:lnTo>
                  <a:lnTo>
                    <a:pt x="0" y="565362"/>
                  </a:lnTo>
                  <a:cubicBezTo>
                    <a:pt x="0" y="253121"/>
                    <a:pt x="253121" y="0"/>
                    <a:pt x="56536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7" name="Oval 66">
              <a:extLst>
                <a:ext uri="{FF2B5EF4-FFF2-40B4-BE49-F238E27FC236}">
                  <a16:creationId xmlns:a16="http://schemas.microsoft.com/office/drawing/2014/main" id="{AC1ECAD8-0CF2-934D-AA1E-C108208CDE6F}"/>
                </a:ext>
              </a:extLst>
            </p:cNvPr>
            <p:cNvSpPr/>
            <p:nvPr/>
          </p:nvSpPr>
          <p:spPr>
            <a:xfrm>
              <a:off x="8927118" y="4920911"/>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a:extLst>
                <a:ext uri="{FF2B5EF4-FFF2-40B4-BE49-F238E27FC236}">
                  <a16:creationId xmlns:a16="http://schemas.microsoft.com/office/drawing/2014/main" id="{DB14DED1-3A58-8C4D-902E-2A9F34043F61}"/>
                </a:ext>
              </a:extLst>
            </p:cNvPr>
            <p:cNvSpPr/>
            <p:nvPr/>
          </p:nvSpPr>
          <p:spPr>
            <a:xfrm>
              <a:off x="8927118" y="3549396"/>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a:extLst>
                <a:ext uri="{FF2B5EF4-FFF2-40B4-BE49-F238E27FC236}">
                  <a16:creationId xmlns:a16="http://schemas.microsoft.com/office/drawing/2014/main" id="{65D65157-5719-0341-A807-A8956595FB4C}"/>
                </a:ext>
              </a:extLst>
            </p:cNvPr>
            <p:cNvSpPr/>
            <p:nvPr/>
          </p:nvSpPr>
          <p:spPr>
            <a:xfrm>
              <a:off x="8927118" y="2177881"/>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a:extLst>
                <a:ext uri="{FF2B5EF4-FFF2-40B4-BE49-F238E27FC236}">
                  <a16:creationId xmlns:a16="http://schemas.microsoft.com/office/drawing/2014/main" id="{A7F23F74-B777-2A4C-8EF9-E798880D5942}"/>
                </a:ext>
              </a:extLst>
            </p:cNvPr>
            <p:cNvSpPr/>
            <p:nvPr/>
          </p:nvSpPr>
          <p:spPr>
            <a:xfrm>
              <a:off x="8927118" y="80636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a:extLst>
                <a:ext uri="{FF2B5EF4-FFF2-40B4-BE49-F238E27FC236}">
                  <a16:creationId xmlns:a16="http://schemas.microsoft.com/office/drawing/2014/main" id="{E3B9A050-0AE1-1D4B-A2AC-6EEF64B106D9}"/>
                </a:ext>
              </a:extLst>
            </p:cNvPr>
            <p:cNvSpPr/>
            <p:nvPr/>
          </p:nvSpPr>
          <p:spPr>
            <a:xfrm>
              <a:off x="8927117" y="0"/>
              <a:ext cx="1130726" cy="565576"/>
            </a:xfrm>
            <a:custGeom>
              <a:avLst/>
              <a:gdLst>
                <a:gd name="connsiteX0" fmla="*/ 22 w 1130726"/>
                <a:gd name="connsiteY0" fmla="*/ 0 h 565576"/>
                <a:gd name="connsiteX1" fmla="*/ 1130704 w 1130726"/>
                <a:gd name="connsiteY1" fmla="*/ 0 h 565576"/>
                <a:gd name="connsiteX2" fmla="*/ 1130726 w 1130726"/>
                <a:gd name="connsiteY2" fmla="*/ 214 h 565576"/>
                <a:gd name="connsiteX3" fmla="*/ 565363 w 1130726"/>
                <a:gd name="connsiteY3" fmla="*/ 565576 h 565576"/>
                <a:gd name="connsiteX4" fmla="*/ 0 w 1130726"/>
                <a:gd name="connsiteY4" fmla="*/ 214 h 565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6" h="565576">
                  <a:moveTo>
                    <a:pt x="22" y="0"/>
                  </a:moveTo>
                  <a:lnTo>
                    <a:pt x="1130704" y="0"/>
                  </a:lnTo>
                  <a:lnTo>
                    <a:pt x="1130726" y="214"/>
                  </a:lnTo>
                  <a:cubicBezTo>
                    <a:pt x="1130726" y="312455"/>
                    <a:pt x="877604" y="565576"/>
                    <a:pt x="565363" y="565576"/>
                  </a:cubicBezTo>
                  <a:cubicBezTo>
                    <a:pt x="253122" y="565576"/>
                    <a:pt x="0" y="312455"/>
                    <a:pt x="0" y="21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2" name="Freeform 71">
              <a:extLst>
                <a:ext uri="{FF2B5EF4-FFF2-40B4-BE49-F238E27FC236}">
                  <a16:creationId xmlns:a16="http://schemas.microsoft.com/office/drawing/2014/main" id="{C424FE38-F803-8D47-BF56-1B18EC2B1F03}"/>
                </a:ext>
              </a:extLst>
            </p:cNvPr>
            <p:cNvSpPr/>
            <p:nvPr/>
          </p:nvSpPr>
          <p:spPr>
            <a:xfrm>
              <a:off x="10289984" y="6292426"/>
              <a:ext cx="1130724" cy="565575"/>
            </a:xfrm>
            <a:custGeom>
              <a:avLst/>
              <a:gdLst>
                <a:gd name="connsiteX0" fmla="*/ 565362 w 1130724"/>
                <a:gd name="connsiteY0" fmla="*/ 0 h 565575"/>
                <a:gd name="connsiteX1" fmla="*/ 1130724 w 1130724"/>
                <a:gd name="connsiteY1" fmla="*/ 565362 h 565575"/>
                <a:gd name="connsiteX2" fmla="*/ 1130703 w 1130724"/>
                <a:gd name="connsiteY2" fmla="*/ 565575 h 565575"/>
                <a:gd name="connsiteX3" fmla="*/ 21 w 1130724"/>
                <a:gd name="connsiteY3" fmla="*/ 565575 h 565575"/>
                <a:gd name="connsiteX4" fmla="*/ 0 w 1130724"/>
                <a:gd name="connsiteY4" fmla="*/ 565362 h 565575"/>
                <a:gd name="connsiteX5" fmla="*/ 565362 w 1130724"/>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75">
                  <a:moveTo>
                    <a:pt x="565362" y="0"/>
                  </a:moveTo>
                  <a:cubicBezTo>
                    <a:pt x="877603" y="0"/>
                    <a:pt x="1130724" y="253121"/>
                    <a:pt x="1130724" y="565362"/>
                  </a:cubicBezTo>
                  <a:lnTo>
                    <a:pt x="1130703" y="565575"/>
                  </a:lnTo>
                  <a:lnTo>
                    <a:pt x="21" y="565575"/>
                  </a:lnTo>
                  <a:lnTo>
                    <a:pt x="0" y="565362"/>
                  </a:lnTo>
                  <a:cubicBezTo>
                    <a:pt x="0" y="253121"/>
                    <a:pt x="253121"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3" name="Oval 72">
              <a:extLst>
                <a:ext uri="{FF2B5EF4-FFF2-40B4-BE49-F238E27FC236}">
                  <a16:creationId xmlns:a16="http://schemas.microsoft.com/office/drawing/2014/main" id="{E37187F2-9212-0641-97D0-1ACD50B748A8}"/>
                </a:ext>
              </a:extLst>
            </p:cNvPr>
            <p:cNvSpPr/>
            <p:nvPr/>
          </p:nvSpPr>
          <p:spPr>
            <a:xfrm>
              <a:off x="10289984" y="4920911"/>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C760C651-2AC4-564E-BEAA-AB7FAFE7F79F}"/>
                </a:ext>
              </a:extLst>
            </p:cNvPr>
            <p:cNvSpPr/>
            <p:nvPr/>
          </p:nvSpPr>
          <p:spPr>
            <a:xfrm>
              <a:off x="10289984"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58B0A1B8-5BA3-3548-9511-B4904D05264B}"/>
                </a:ext>
              </a:extLst>
            </p:cNvPr>
            <p:cNvSpPr/>
            <p:nvPr/>
          </p:nvSpPr>
          <p:spPr>
            <a:xfrm>
              <a:off x="10289984" y="80636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75">
              <a:extLst>
                <a:ext uri="{FF2B5EF4-FFF2-40B4-BE49-F238E27FC236}">
                  <a16:creationId xmlns:a16="http://schemas.microsoft.com/office/drawing/2014/main" id="{424CD779-EE9A-214D-9488-767327E373AA}"/>
                </a:ext>
              </a:extLst>
            </p:cNvPr>
            <p:cNvSpPr/>
            <p:nvPr/>
          </p:nvSpPr>
          <p:spPr>
            <a:xfrm>
              <a:off x="10289983" y="0"/>
              <a:ext cx="1130726" cy="565576"/>
            </a:xfrm>
            <a:custGeom>
              <a:avLst/>
              <a:gdLst>
                <a:gd name="connsiteX0" fmla="*/ 21 w 1130726"/>
                <a:gd name="connsiteY0" fmla="*/ 0 h 565576"/>
                <a:gd name="connsiteX1" fmla="*/ 1130704 w 1130726"/>
                <a:gd name="connsiteY1" fmla="*/ 0 h 565576"/>
                <a:gd name="connsiteX2" fmla="*/ 1130726 w 1130726"/>
                <a:gd name="connsiteY2" fmla="*/ 214 h 565576"/>
                <a:gd name="connsiteX3" fmla="*/ 565363 w 1130726"/>
                <a:gd name="connsiteY3" fmla="*/ 565576 h 565576"/>
                <a:gd name="connsiteX4" fmla="*/ 0 w 1130726"/>
                <a:gd name="connsiteY4" fmla="*/ 214 h 565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6" h="565576">
                  <a:moveTo>
                    <a:pt x="21" y="0"/>
                  </a:moveTo>
                  <a:lnTo>
                    <a:pt x="1130704" y="0"/>
                  </a:lnTo>
                  <a:lnTo>
                    <a:pt x="1130726" y="214"/>
                  </a:lnTo>
                  <a:cubicBezTo>
                    <a:pt x="1130726" y="312455"/>
                    <a:pt x="877604" y="565576"/>
                    <a:pt x="565363" y="565576"/>
                  </a:cubicBezTo>
                  <a:cubicBezTo>
                    <a:pt x="253122" y="565576"/>
                    <a:pt x="0" y="312455"/>
                    <a:pt x="0" y="214"/>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7" name="Freeform 76">
              <a:extLst>
                <a:ext uri="{FF2B5EF4-FFF2-40B4-BE49-F238E27FC236}">
                  <a16:creationId xmlns:a16="http://schemas.microsoft.com/office/drawing/2014/main" id="{630D08C6-9EFB-8540-875F-2A55DED2AAE3}"/>
                </a:ext>
              </a:extLst>
            </p:cNvPr>
            <p:cNvSpPr/>
            <p:nvPr/>
          </p:nvSpPr>
          <p:spPr>
            <a:xfrm>
              <a:off x="11652854" y="6295069"/>
              <a:ext cx="539146" cy="562931"/>
            </a:xfrm>
            <a:custGeom>
              <a:avLst/>
              <a:gdLst>
                <a:gd name="connsiteX0" fmla="*/ 539146 w 539146"/>
                <a:gd name="connsiteY0" fmla="*/ 0 h 562931"/>
                <a:gd name="connsiteX1" fmla="*/ 539146 w 539146"/>
                <a:gd name="connsiteY1" fmla="*/ 562931 h 562931"/>
                <a:gd name="connsiteX2" fmla="*/ 21 w 539146"/>
                <a:gd name="connsiteY2" fmla="*/ 562931 h 562931"/>
                <a:gd name="connsiteX3" fmla="*/ 0 w 539146"/>
                <a:gd name="connsiteY3" fmla="*/ 562719 h 562931"/>
                <a:gd name="connsiteX4" fmla="*/ 451422 w 539146"/>
                <a:gd name="connsiteY4" fmla="*/ 8843 h 5629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6" h="562931">
                  <a:moveTo>
                    <a:pt x="539146" y="0"/>
                  </a:moveTo>
                  <a:lnTo>
                    <a:pt x="539146" y="562931"/>
                  </a:lnTo>
                  <a:lnTo>
                    <a:pt x="21" y="562931"/>
                  </a:lnTo>
                  <a:lnTo>
                    <a:pt x="0" y="562719"/>
                  </a:lnTo>
                  <a:cubicBezTo>
                    <a:pt x="0" y="289508"/>
                    <a:pt x="193796" y="61561"/>
                    <a:pt x="451422"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8" name="Freeform 77">
              <a:extLst>
                <a:ext uri="{FF2B5EF4-FFF2-40B4-BE49-F238E27FC236}">
                  <a16:creationId xmlns:a16="http://schemas.microsoft.com/office/drawing/2014/main" id="{D7E8DA86-1294-4641-9C52-6E153150641C}"/>
                </a:ext>
              </a:extLst>
            </p:cNvPr>
            <p:cNvSpPr/>
            <p:nvPr/>
          </p:nvSpPr>
          <p:spPr>
            <a:xfrm>
              <a:off x="11652853" y="4923555"/>
              <a:ext cx="539147" cy="1125439"/>
            </a:xfrm>
            <a:custGeom>
              <a:avLst/>
              <a:gdLst>
                <a:gd name="connsiteX0" fmla="*/ 539147 w 539147"/>
                <a:gd name="connsiteY0" fmla="*/ 0 h 1125439"/>
                <a:gd name="connsiteX1" fmla="*/ 539147 w 539147"/>
                <a:gd name="connsiteY1" fmla="*/ 1125439 h 1125439"/>
                <a:gd name="connsiteX2" fmla="*/ 451423 w 539147"/>
                <a:gd name="connsiteY2" fmla="*/ 1116595 h 1125439"/>
                <a:gd name="connsiteX3" fmla="*/ 0 w 539147"/>
                <a:gd name="connsiteY3" fmla="*/ 562719 h 1125439"/>
                <a:gd name="connsiteX4" fmla="*/ 451423 w 539147"/>
                <a:gd name="connsiteY4" fmla="*/ 8843 h 1125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9">
                  <a:moveTo>
                    <a:pt x="539147" y="0"/>
                  </a:moveTo>
                  <a:lnTo>
                    <a:pt x="539147" y="1125439"/>
                  </a:lnTo>
                  <a:lnTo>
                    <a:pt x="451423" y="1116595"/>
                  </a:lnTo>
                  <a:cubicBezTo>
                    <a:pt x="193797" y="1063877"/>
                    <a:pt x="0" y="835930"/>
                    <a:pt x="0" y="562719"/>
                  </a:cubicBezTo>
                  <a:cubicBezTo>
                    <a:pt x="0" y="289508"/>
                    <a:pt x="193797" y="61561"/>
                    <a:pt x="451423" y="8843"/>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9" name="Freeform 78">
              <a:extLst>
                <a:ext uri="{FF2B5EF4-FFF2-40B4-BE49-F238E27FC236}">
                  <a16:creationId xmlns:a16="http://schemas.microsoft.com/office/drawing/2014/main" id="{011063C9-2A43-3348-A018-F27FACAA778D}"/>
                </a:ext>
              </a:extLst>
            </p:cNvPr>
            <p:cNvSpPr/>
            <p:nvPr/>
          </p:nvSpPr>
          <p:spPr>
            <a:xfrm>
              <a:off x="11652853" y="3552039"/>
              <a:ext cx="539147" cy="1125438"/>
            </a:xfrm>
            <a:custGeom>
              <a:avLst/>
              <a:gdLst>
                <a:gd name="connsiteX0" fmla="*/ 539147 w 539147"/>
                <a:gd name="connsiteY0" fmla="*/ 0 h 1125438"/>
                <a:gd name="connsiteX1" fmla="*/ 539147 w 539147"/>
                <a:gd name="connsiteY1" fmla="*/ 1125438 h 1125438"/>
                <a:gd name="connsiteX2" fmla="*/ 451423 w 539147"/>
                <a:gd name="connsiteY2" fmla="*/ 1116595 h 1125438"/>
                <a:gd name="connsiteX3" fmla="*/ 0 w 539147"/>
                <a:gd name="connsiteY3" fmla="*/ 562719 h 1125438"/>
                <a:gd name="connsiteX4" fmla="*/ 451423 w 539147"/>
                <a:gd name="connsiteY4" fmla="*/ 8843 h 1125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8">
                  <a:moveTo>
                    <a:pt x="539147" y="0"/>
                  </a:moveTo>
                  <a:lnTo>
                    <a:pt x="539147" y="1125438"/>
                  </a:lnTo>
                  <a:lnTo>
                    <a:pt x="451423" y="1116595"/>
                  </a:lnTo>
                  <a:cubicBezTo>
                    <a:pt x="193797" y="1063877"/>
                    <a:pt x="0" y="835930"/>
                    <a:pt x="0" y="562719"/>
                  </a:cubicBezTo>
                  <a:cubicBezTo>
                    <a:pt x="0" y="289508"/>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0" name="Freeform 79">
              <a:extLst>
                <a:ext uri="{FF2B5EF4-FFF2-40B4-BE49-F238E27FC236}">
                  <a16:creationId xmlns:a16="http://schemas.microsoft.com/office/drawing/2014/main" id="{EE85C7DE-D965-244F-BD95-3A05FF4AAC61}"/>
                </a:ext>
              </a:extLst>
            </p:cNvPr>
            <p:cNvSpPr/>
            <p:nvPr/>
          </p:nvSpPr>
          <p:spPr>
            <a:xfrm>
              <a:off x="11652853" y="2180524"/>
              <a:ext cx="539147" cy="1125438"/>
            </a:xfrm>
            <a:custGeom>
              <a:avLst/>
              <a:gdLst>
                <a:gd name="connsiteX0" fmla="*/ 539147 w 539147"/>
                <a:gd name="connsiteY0" fmla="*/ 0 h 1125438"/>
                <a:gd name="connsiteX1" fmla="*/ 539147 w 539147"/>
                <a:gd name="connsiteY1" fmla="*/ 1125438 h 1125438"/>
                <a:gd name="connsiteX2" fmla="*/ 451423 w 539147"/>
                <a:gd name="connsiteY2" fmla="*/ 1116595 h 1125438"/>
                <a:gd name="connsiteX3" fmla="*/ 0 w 539147"/>
                <a:gd name="connsiteY3" fmla="*/ 562719 h 1125438"/>
                <a:gd name="connsiteX4" fmla="*/ 451423 w 539147"/>
                <a:gd name="connsiteY4" fmla="*/ 8843 h 1125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8">
                  <a:moveTo>
                    <a:pt x="539147" y="0"/>
                  </a:moveTo>
                  <a:lnTo>
                    <a:pt x="539147" y="1125438"/>
                  </a:lnTo>
                  <a:lnTo>
                    <a:pt x="451423" y="1116595"/>
                  </a:lnTo>
                  <a:cubicBezTo>
                    <a:pt x="193797" y="1063877"/>
                    <a:pt x="0" y="835930"/>
                    <a:pt x="0" y="562719"/>
                  </a:cubicBezTo>
                  <a:cubicBezTo>
                    <a:pt x="0" y="289509"/>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1" name="Freeform 80">
              <a:extLst>
                <a:ext uri="{FF2B5EF4-FFF2-40B4-BE49-F238E27FC236}">
                  <a16:creationId xmlns:a16="http://schemas.microsoft.com/office/drawing/2014/main" id="{315A1389-149A-3342-A863-637D42FDB28D}"/>
                </a:ext>
              </a:extLst>
            </p:cNvPr>
            <p:cNvSpPr/>
            <p:nvPr/>
          </p:nvSpPr>
          <p:spPr>
            <a:xfrm>
              <a:off x="11652853" y="809010"/>
              <a:ext cx="539147" cy="1125439"/>
            </a:xfrm>
            <a:custGeom>
              <a:avLst/>
              <a:gdLst>
                <a:gd name="connsiteX0" fmla="*/ 539147 w 539147"/>
                <a:gd name="connsiteY0" fmla="*/ 0 h 1125439"/>
                <a:gd name="connsiteX1" fmla="*/ 539147 w 539147"/>
                <a:gd name="connsiteY1" fmla="*/ 1125439 h 1125439"/>
                <a:gd name="connsiteX2" fmla="*/ 451423 w 539147"/>
                <a:gd name="connsiteY2" fmla="*/ 1116595 h 1125439"/>
                <a:gd name="connsiteX3" fmla="*/ 0 w 539147"/>
                <a:gd name="connsiteY3" fmla="*/ 562719 h 1125439"/>
                <a:gd name="connsiteX4" fmla="*/ 451423 w 539147"/>
                <a:gd name="connsiteY4" fmla="*/ 8843 h 1125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9">
                  <a:moveTo>
                    <a:pt x="539147" y="0"/>
                  </a:moveTo>
                  <a:lnTo>
                    <a:pt x="539147" y="1125439"/>
                  </a:lnTo>
                  <a:lnTo>
                    <a:pt x="451423" y="1116595"/>
                  </a:lnTo>
                  <a:cubicBezTo>
                    <a:pt x="193797" y="1063877"/>
                    <a:pt x="0" y="835930"/>
                    <a:pt x="0" y="562719"/>
                  </a:cubicBezTo>
                  <a:cubicBezTo>
                    <a:pt x="0" y="289508"/>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2" name="Freeform 81">
              <a:extLst>
                <a:ext uri="{FF2B5EF4-FFF2-40B4-BE49-F238E27FC236}">
                  <a16:creationId xmlns:a16="http://schemas.microsoft.com/office/drawing/2014/main" id="{B149CC6F-B6C6-BE46-B451-1BF7D47A8936}"/>
                </a:ext>
              </a:extLst>
            </p:cNvPr>
            <p:cNvSpPr/>
            <p:nvPr/>
          </p:nvSpPr>
          <p:spPr>
            <a:xfrm>
              <a:off x="11652853" y="1"/>
              <a:ext cx="539147" cy="562933"/>
            </a:xfrm>
            <a:custGeom>
              <a:avLst/>
              <a:gdLst>
                <a:gd name="connsiteX0" fmla="*/ 22 w 539147"/>
                <a:gd name="connsiteY0" fmla="*/ 0 h 562933"/>
                <a:gd name="connsiteX1" fmla="*/ 539147 w 539147"/>
                <a:gd name="connsiteY1" fmla="*/ 0 h 562933"/>
                <a:gd name="connsiteX2" fmla="*/ 539147 w 539147"/>
                <a:gd name="connsiteY2" fmla="*/ 562933 h 562933"/>
                <a:gd name="connsiteX3" fmla="*/ 451423 w 539147"/>
                <a:gd name="connsiteY3" fmla="*/ 554090 h 562933"/>
                <a:gd name="connsiteX4" fmla="*/ 0 w 539147"/>
                <a:gd name="connsiteY4" fmla="*/ 214 h 5629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562933">
                  <a:moveTo>
                    <a:pt x="22" y="0"/>
                  </a:moveTo>
                  <a:lnTo>
                    <a:pt x="539147" y="0"/>
                  </a:lnTo>
                  <a:lnTo>
                    <a:pt x="539147" y="562933"/>
                  </a:lnTo>
                  <a:lnTo>
                    <a:pt x="451423" y="554090"/>
                  </a:lnTo>
                  <a:cubicBezTo>
                    <a:pt x="193797" y="501372"/>
                    <a:pt x="0" y="273425"/>
                    <a:pt x="0" y="214"/>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CDAB39E9-6F50-3F4B-9DDB-FC0E0CA993A6}"/>
              </a:ext>
            </a:extLst>
          </p:cNvPr>
          <p:cNvSpPr>
            <a:spLocks noGrp="1"/>
          </p:cNvSpPr>
          <p:nvPr>
            <p:ph type="ctrTitle"/>
          </p:nvPr>
        </p:nvSpPr>
        <p:spPr>
          <a:xfrm>
            <a:off x="565150" y="768334"/>
            <a:ext cx="5066001" cy="2866405"/>
          </a:xfrm>
        </p:spPr>
        <p:txBody>
          <a:bodyPr anchor="t"/>
          <a:lstStyle>
            <a:lvl1pPr algn="l">
              <a:defRPr sz="6000"/>
            </a:lvl1pPr>
          </a:lstStyle>
          <a:p>
            <a:r>
              <a:rPr lang="en-US" dirty="0"/>
              <a:t>Click to edit Master title style</a:t>
            </a:r>
          </a:p>
        </p:txBody>
      </p:sp>
      <p:sp>
        <p:nvSpPr>
          <p:cNvPr id="3" name="Subtitle 2">
            <a:extLst>
              <a:ext uri="{FF2B5EF4-FFF2-40B4-BE49-F238E27FC236}">
                <a16:creationId xmlns:a16="http://schemas.microsoft.com/office/drawing/2014/main" id="{A6B2C33E-E9A6-304D-BBCB-97AD0B213CE0}"/>
              </a:ext>
            </a:extLst>
          </p:cNvPr>
          <p:cNvSpPr>
            <a:spLocks noGrp="1"/>
          </p:cNvSpPr>
          <p:nvPr>
            <p:ph type="subTitle" idx="1"/>
          </p:nvPr>
        </p:nvSpPr>
        <p:spPr>
          <a:xfrm>
            <a:off x="565150" y="4283239"/>
            <a:ext cx="5066001" cy="1475177"/>
          </a:xfrm>
        </p:spPr>
        <p:txBody>
          <a:bodyPr anchor="b"/>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C29C75C4-E533-BE48-B528-D1A278BC39A3}"/>
              </a:ext>
            </a:extLst>
          </p:cNvPr>
          <p:cNvSpPr>
            <a:spLocks noGrp="1"/>
          </p:cNvSpPr>
          <p:nvPr>
            <p:ph type="dt" sz="half" idx="10"/>
          </p:nvPr>
        </p:nvSpPr>
        <p:spPr>
          <a:xfrm>
            <a:off x="566928" y="457200"/>
            <a:ext cx="3608205" cy="365125"/>
          </a:xfrm>
        </p:spPr>
        <p:txBody>
          <a:bodyPr/>
          <a:lstStyle>
            <a:lvl1pPr algn="l">
              <a:defRPr/>
            </a:lvl1pPr>
          </a:lstStyle>
          <a:p>
            <a:pPr algn="l"/>
            <a:fld id="{A5B0A250-5CC0-1746-B209-08E8B0DAE6AF}" type="datetimeFigureOut">
              <a:rPr lang="en-US" smtClean="0"/>
              <a:pPr algn="l"/>
              <a:t>6/8/2025</a:t>
            </a:fld>
            <a:endParaRPr lang="en-US" dirty="0"/>
          </a:p>
        </p:txBody>
      </p:sp>
      <p:sp>
        <p:nvSpPr>
          <p:cNvPr id="5" name="Footer Placeholder 4">
            <a:extLst>
              <a:ext uri="{FF2B5EF4-FFF2-40B4-BE49-F238E27FC236}">
                <a16:creationId xmlns:a16="http://schemas.microsoft.com/office/drawing/2014/main" id="{8F09BA8A-EF83-434D-A90E-0805D1104A5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FCFDDE0-90B9-AD4E-B0EB-E7464FA9CDF2}"/>
              </a:ext>
            </a:extLst>
          </p:cNvPr>
          <p:cNvSpPr>
            <a:spLocks noGrp="1"/>
          </p:cNvSpPr>
          <p:nvPr>
            <p:ph type="sldNum" sz="quarter" idx="12"/>
          </p:nvPr>
        </p:nvSpPr>
        <p:spPr>
          <a:xfrm>
            <a:off x="4817335" y="6141085"/>
            <a:ext cx="813816" cy="365125"/>
          </a:xfrm>
        </p:spPr>
        <p:txBody>
          <a:bodyPr/>
          <a:lstStyle/>
          <a:p>
            <a:fld id="{49ABCAEC-7D34-E549-A96E-FCEDAADBE4B0}" type="slidenum">
              <a:rPr lang="en-US" smtClean="0"/>
              <a:t>‹N›</a:t>
            </a:fld>
            <a:endParaRPr lang="en-US" dirty="0"/>
          </a:p>
        </p:txBody>
      </p:sp>
      <p:cxnSp>
        <p:nvCxnSpPr>
          <p:cNvPr id="7" name="Straight Connector 6">
            <a:extLst>
              <a:ext uri="{FF2B5EF4-FFF2-40B4-BE49-F238E27FC236}">
                <a16:creationId xmlns:a16="http://schemas.microsoft.com/office/drawing/2014/main" id="{D33A3282-0389-C547-8CA6-7F3E7F27B34D}"/>
              </a:ext>
            </a:extLst>
          </p:cNvPr>
          <p:cNvCxnSpPr>
            <a:cxnSpLocks/>
          </p:cNvCxnSpPr>
          <p:nvPr/>
        </p:nvCxnSpPr>
        <p:spPr>
          <a:xfrm>
            <a:off x="565150" y="6087110"/>
            <a:ext cx="5066001"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9768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7ED46EE4-CE67-DD46-A751-9FEA049A22B8}"/>
              </a:ext>
            </a:extLst>
          </p:cNvPr>
          <p:cNvGrpSpPr/>
          <p:nvPr/>
        </p:nvGrpSpPr>
        <p:grpSpPr>
          <a:xfrm>
            <a:off x="8928528" y="0"/>
            <a:ext cx="3263472" cy="6858000"/>
            <a:chOff x="8928528" y="0"/>
            <a:chExt cx="3263472" cy="6858000"/>
          </a:xfrm>
        </p:grpSpPr>
        <p:sp>
          <p:nvSpPr>
            <p:cNvPr id="23" name="Oval 22">
              <a:extLst>
                <a:ext uri="{FF2B5EF4-FFF2-40B4-BE49-F238E27FC236}">
                  <a16:creationId xmlns:a16="http://schemas.microsoft.com/office/drawing/2014/main" id="{955C5B70-D34F-8A49-B220-808CE2BBB7F3}"/>
                </a:ext>
              </a:extLst>
            </p:cNvPr>
            <p:cNvSpPr/>
            <p:nvPr/>
          </p:nvSpPr>
          <p:spPr>
            <a:xfrm>
              <a:off x="8928528" y="4918120"/>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a:extLst>
                <a:ext uri="{FF2B5EF4-FFF2-40B4-BE49-F238E27FC236}">
                  <a16:creationId xmlns:a16="http://schemas.microsoft.com/office/drawing/2014/main" id="{4BBFE624-6DBD-8541-B43B-180C0AFA21F0}"/>
                </a:ext>
              </a:extLst>
            </p:cNvPr>
            <p:cNvSpPr/>
            <p:nvPr/>
          </p:nvSpPr>
          <p:spPr>
            <a:xfrm>
              <a:off x="8928528" y="0"/>
              <a:ext cx="1130724" cy="565573"/>
            </a:xfrm>
            <a:custGeom>
              <a:avLst/>
              <a:gdLst>
                <a:gd name="connsiteX0" fmla="*/ 22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2"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24">
              <a:extLst>
                <a:ext uri="{FF2B5EF4-FFF2-40B4-BE49-F238E27FC236}">
                  <a16:creationId xmlns:a16="http://schemas.microsoft.com/office/drawing/2014/main" id="{6E01AC23-2120-A542-B140-5A29AA27A2C8}"/>
                </a:ext>
              </a:extLst>
            </p:cNvPr>
            <p:cNvSpPr/>
            <p:nvPr/>
          </p:nvSpPr>
          <p:spPr>
            <a:xfrm>
              <a:off x="10291391" y="6292417"/>
              <a:ext cx="1130724" cy="565583"/>
            </a:xfrm>
            <a:custGeom>
              <a:avLst/>
              <a:gdLst>
                <a:gd name="connsiteX0" fmla="*/ 565362 w 1130724"/>
                <a:gd name="connsiteY0" fmla="*/ 0 h 565583"/>
                <a:gd name="connsiteX1" fmla="*/ 1130724 w 1130724"/>
                <a:gd name="connsiteY1" fmla="*/ 565362 h 565583"/>
                <a:gd name="connsiteX2" fmla="*/ 1130702 w 1130724"/>
                <a:gd name="connsiteY2" fmla="*/ 565583 h 565583"/>
                <a:gd name="connsiteX3" fmla="*/ 22 w 1130724"/>
                <a:gd name="connsiteY3" fmla="*/ 565583 h 565583"/>
                <a:gd name="connsiteX4" fmla="*/ 0 w 1130724"/>
                <a:gd name="connsiteY4" fmla="*/ 565362 h 565583"/>
                <a:gd name="connsiteX5" fmla="*/ 565362 w 1130724"/>
                <a:gd name="connsiteY5" fmla="*/ 0 h 565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83">
                  <a:moveTo>
                    <a:pt x="565362" y="0"/>
                  </a:moveTo>
                  <a:cubicBezTo>
                    <a:pt x="877603" y="0"/>
                    <a:pt x="1130724" y="253121"/>
                    <a:pt x="1130724" y="565362"/>
                  </a:cubicBezTo>
                  <a:lnTo>
                    <a:pt x="1130702" y="565583"/>
                  </a:lnTo>
                  <a:lnTo>
                    <a:pt x="22" y="565583"/>
                  </a:lnTo>
                  <a:lnTo>
                    <a:pt x="0" y="565362"/>
                  </a:lnTo>
                  <a:cubicBezTo>
                    <a:pt x="0" y="253121"/>
                    <a:pt x="253121"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Oval 25">
              <a:extLst>
                <a:ext uri="{FF2B5EF4-FFF2-40B4-BE49-F238E27FC236}">
                  <a16:creationId xmlns:a16="http://schemas.microsoft.com/office/drawing/2014/main" id="{154689C0-9C35-9B4D-906B-DA287DA55A38}"/>
                </a:ext>
              </a:extLst>
            </p:cNvPr>
            <p:cNvSpPr/>
            <p:nvPr/>
          </p:nvSpPr>
          <p:spPr>
            <a:xfrm>
              <a:off x="10291392" y="3549390"/>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696570F0-11E0-6147-9053-E3A4B5DBA0E4}"/>
                </a:ext>
              </a:extLst>
            </p:cNvPr>
            <p:cNvSpPr/>
            <p:nvPr/>
          </p:nvSpPr>
          <p:spPr>
            <a:xfrm>
              <a:off x="10291392" y="2177876"/>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9BDD97F6-A366-B54A-B889-42E97AFEDE37}"/>
                </a:ext>
              </a:extLst>
            </p:cNvPr>
            <p:cNvSpPr/>
            <p:nvPr/>
          </p:nvSpPr>
          <p:spPr>
            <a:xfrm>
              <a:off x="10291392" y="806363"/>
              <a:ext cx="1130724" cy="113072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a:extLst>
                <a:ext uri="{FF2B5EF4-FFF2-40B4-BE49-F238E27FC236}">
                  <a16:creationId xmlns:a16="http://schemas.microsoft.com/office/drawing/2014/main" id="{58E853BC-EE80-374B-B823-8D51A948C4CF}"/>
                </a:ext>
              </a:extLst>
            </p:cNvPr>
            <p:cNvSpPr/>
            <p:nvPr/>
          </p:nvSpPr>
          <p:spPr>
            <a:xfrm>
              <a:off x="10291392"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29">
              <a:extLst>
                <a:ext uri="{FF2B5EF4-FFF2-40B4-BE49-F238E27FC236}">
                  <a16:creationId xmlns:a16="http://schemas.microsoft.com/office/drawing/2014/main" id="{4B5B70B1-649D-9848-B5D4-6DE04D55F5F0}"/>
                </a:ext>
              </a:extLst>
            </p:cNvPr>
            <p:cNvSpPr/>
            <p:nvPr/>
          </p:nvSpPr>
          <p:spPr>
            <a:xfrm>
              <a:off x="11654256" y="6295201"/>
              <a:ext cx="537744" cy="562799"/>
            </a:xfrm>
            <a:custGeom>
              <a:avLst/>
              <a:gdLst>
                <a:gd name="connsiteX0" fmla="*/ 537744 w 537744"/>
                <a:gd name="connsiteY0" fmla="*/ 0 h 562799"/>
                <a:gd name="connsiteX1" fmla="*/ 537744 w 537744"/>
                <a:gd name="connsiteY1" fmla="*/ 562799 h 562799"/>
                <a:gd name="connsiteX2" fmla="*/ 22 w 537744"/>
                <a:gd name="connsiteY2" fmla="*/ 562799 h 562799"/>
                <a:gd name="connsiteX3" fmla="*/ 0 w 537744"/>
                <a:gd name="connsiteY3" fmla="*/ 562578 h 562799"/>
                <a:gd name="connsiteX4" fmla="*/ 451422 w 537744"/>
                <a:gd name="connsiteY4" fmla="*/ 8702 h 5627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562799">
                  <a:moveTo>
                    <a:pt x="537744" y="0"/>
                  </a:moveTo>
                  <a:lnTo>
                    <a:pt x="537744" y="562799"/>
                  </a:lnTo>
                  <a:lnTo>
                    <a:pt x="22" y="562799"/>
                  </a:lnTo>
                  <a:lnTo>
                    <a:pt x="0" y="562578"/>
                  </a:ln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30">
              <a:extLst>
                <a:ext uri="{FF2B5EF4-FFF2-40B4-BE49-F238E27FC236}">
                  <a16:creationId xmlns:a16="http://schemas.microsoft.com/office/drawing/2014/main" id="{46A2092A-2157-0A49-937F-BBAE14687DE7}"/>
                </a:ext>
              </a:extLst>
            </p:cNvPr>
            <p:cNvSpPr/>
            <p:nvPr/>
          </p:nvSpPr>
          <p:spPr>
            <a:xfrm>
              <a:off x="11654256" y="4923687"/>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31">
              <a:extLst>
                <a:ext uri="{FF2B5EF4-FFF2-40B4-BE49-F238E27FC236}">
                  <a16:creationId xmlns:a16="http://schemas.microsoft.com/office/drawing/2014/main" id="{F092371E-D526-AF43-816F-F7AEBA9FF166}"/>
                </a:ext>
              </a:extLst>
            </p:cNvPr>
            <p:cNvSpPr/>
            <p:nvPr/>
          </p:nvSpPr>
          <p:spPr>
            <a:xfrm>
              <a:off x="11654256" y="3552173"/>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32">
              <a:extLst>
                <a:ext uri="{FF2B5EF4-FFF2-40B4-BE49-F238E27FC236}">
                  <a16:creationId xmlns:a16="http://schemas.microsoft.com/office/drawing/2014/main" id="{06995714-B51E-E84A-9FD5-3AD33004E517}"/>
                </a:ext>
              </a:extLst>
            </p:cNvPr>
            <p:cNvSpPr/>
            <p:nvPr/>
          </p:nvSpPr>
          <p:spPr>
            <a:xfrm>
              <a:off x="11654256" y="2180659"/>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Freeform 33">
              <a:extLst>
                <a:ext uri="{FF2B5EF4-FFF2-40B4-BE49-F238E27FC236}">
                  <a16:creationId xmlns:a16="http://schemas.microsoft.com/office/drawing/2014/main" id="{0FDB0CC5-76AA-6E44-8376-4EE649C1DE42}"/>
                </a:ext>
              </a:extLst>
            </p:cNvPr>
            <p:cNvSpPr/>
            <p:nvPr/>
          </p:nvSpPr>
          <p:spPr>
            <a:xfrm>
              <a:off x="11654256" y="809146"/>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Freeform 34">
              <a:extLst>
                <a:ext uri="{FF2B5EF4-FFF2-40B4-BE49-F238E27FC236}">
                  <a16:creationId xmlns:a16="http://schemas.microsoft.com/office/drawing/2014/main" id="{3D981F0B-8982-1C45-8D7C-30E744003823}"/>
                </a:ext>
              </a:extLst>
            </p:cNvPr>
            <p:cNvSpPr/>
            <p:nvPr/>
          </p:nvSpPr>
          <p:spPr>
            <a:xfrm>
              <a:off x="11654256" y="0"/>
              <a:ext cx="537744" cy="562788"/>
            </a:xfrm>
            <a:custGeom>
              <a:avLst/>
              <a:gdLst>
                <a:gd name="connsiteX0" fmla="*/ 21 w 537744"/>
                <a:gd name="connsiteY0" fmla="*/ 0 h 562788"/>
                <a:gd name="connsiteX1" fmla="*/ 537744 w 537744"/>
                <a:gd name="connsiteY1" fmla="*/ 0 h 562788"/>
                <a:gd name="connsiteX2" fmla="*/ 537744 w 537744"/>
                <a:gd name="connsiteY2" fmla="*/ 562788 h 562788"/>
                <a:gd name="connsiteX3" fmla="*/ 451422 w 537744"/>
                <a:gd name="connsiteY3" fmla="*/ 554086 h 562788"/>
                <a:gd name="connsiteX4" fmla="*/ 0 w 537744"/>
                <a:gd name="connsiteY4" fmla="*/ 211 h 5627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562788">
                  <a:moveTo>
                    <a:pt x="21" y="0"/>
                  </a:moveTo>
                  <a:lnTo>
                    <a:pt x="537744" y="0"/>
                  </a:lnTo>
                  <a:lnTo>
                    <a:pt x="537744" y="562788"/>
                  </a:lnTo>
                  <a:lnTo>
                    <a:pt x="451422" y="554086"/>
                  </a:lnTo>
                  <a:cubicBezTo>
                    <a:pt x="193796" y="501368"/>
                    <a:pt x="0" y="273421"/>
                    <a:pt x="0" y="211"/>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DF76EEB7-1E87-0447-8CD6-DD220CF4EE59}"/>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BA8AE526-3A03-9B41-8C9F-27156E701CF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D08D72-182D-C947-B3F7-B74948D0849B}"/>
              </a:ext>
            </a:extLst>
          </p:cNvPr>
          <p:cNvSpPr>
            <a:spLocks noGrp="1"/>
          </p:cNvSpPr>
          <p:nvPr>
            <p:ph type="dt" sz="half" idx="10"/>
          </p:nvPr>
        </p:nvSpPr>
        <p:spPr/>
        <p:txBody>
          <a:bodyPr/>
          <a:lstStyle/>
          <a:p>
            <a:fld id="{A5B0A250-5CC0-1746-B209-08E8B0DAE6AF}" type="datetimeFigureOut">
              <a:rPr lang="en-US" smtClean="0"/>
              <a:t>6/8/2025</a:t>
            </a:fld>
            <a:endParaRPr lang="en-US" dirty="0"/>
          </a:p>
        </p:txBody>
      </p:sp>
      <p:sp>
        <p:nvSpPr>
          <p:cNvPr id="5" name="Footer Placeholder 4">
            <a:extLst>
              <a:ext uri="{FF2B5EF4-FFF2-40B4-BE49-F238E27FC236}">
                <a16:creationId xmlns:a16="http://schemas.microsoft.com/office/drawing/2014/main" id="{B076E396-D059-AF4D-A1D9-C1347978AAD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F8845B6-87C0-2F4A-8146-00E911CDF70D}"/>
              </a:ext>
            </a:extLst>
          </p:cNvPr>
          <p:cNvSpPr>
            <a:spLocks noGrp="1"/>
          </p:cNvSpPr>
          <p:nvPr>
            <p:ph type="sldNum" sz="quarter" idx="12"/>
          </p:nvPr>
        </p:nvSpPr>
        <p:spPr>
          <a:xfrm>
            <a:off x="7086480" y="6141085"/>
            <a:ext cx="813816" cy="365125"/>
          </a:xfrm>
        </p:spPr>
        <p:txBody>
          <a:bodyPr/>
          <a:lstStyle/>
          <a:p>
            <a:fld id="{49ABCAEC-7D34-E549-A96E-FCEDAADBE4B0}" type="slidenum">
              <a:rPr lang="en-US" smtClean="0"/>
              <a:t>‹N›</a:t>
            </a:fld>
            <a:endParaRPr lang="en-US"/>
          </a:p>
        </p:txBody>
      </p:sp>
      <p:cxnSp>
        <p:nvCxnSpPr>
          <p:cNvPr id="7" name="Straight Connector 6">
            <a:extLst>
              <a:ext uri="{FF2B5EF4-FFF2-40B4-BE49-F238E27FC236}">
                <a16:creationId xmlns:a16="http://schemas.microsoft.com/office/drawing/2014/main" id="{A78A912D-4325-C449-BF2E-F331A221C695}"/>
              </a:ext>
            </a:extLst>
          </p:cNvPr>
          <p:cNvCxnSpPr>
            <a:cxnSpLocks/>
          </p:cNvCxnSpPr>
          <p:nvPr/>
        </p:nvCxnSpPr>
        <p:spPr>
          <a:xfrm>
            <a:off x="565150" y="6087110"/>
            <a:ext cx="7335146"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7439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C3803ECC-8207-244B-8051-94AA5304EDD9}"/>
              </a:ext>
            </a:extLst>
          </p:cNvPr>
          <p:cNvGrpSpPr/>
          <p:nvPr/>
        </p:nvGrpSpPr>
        <p:grpSpPr>
          <a:xfrm>
            <a:off x="10290315" y="0"/>
            <a:ext cx="1901686" cy="6858000"/>
            <a:chOff x="10290315" y="0"/>
            <a:chExt cx="1901686" cy="6858000"/>
          </a:xfrm>
        </p:grpSpPr>
        <p:sp>
          <p:nvSpPr>
            <p:cNvPr id="17" name="Freeform 16">
              <a:extLst>
                <a:ext uri="{FF2B5EF4-FFF2-40B4-BE49-F238E27FC236}">
                  <a16:creationId xmlns:a16="http://schemas.microsoft.com/office/drawing/2014/main" id="{CF2E8536-821C-3846-A152-2001B7BA4BC9}"/>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17">
              <a:extLst>
                <a:ext uri="{FF2B5EF4-FFF2-40B4-BE49-F238E27FC236}">
                  <a16:creationId xmlns:a16="http://schemas.microsoft.com/office/drawing/2014/main" id="{57A02781-FFB4-C04E-97FB-78D26A9E8F1C}"/>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8">
              <a:extLst>
                <a:ext uri="{FF2B5EF4-FFF2-40B4-BE49-F238E27FC236}">
                  <a16:creationId xmlns:a16="http://schemas.microsoft.com/office/drawing/2014/main" id="{14C29607-37D2-7A4B-98E2-2C851CD6776C}"/>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D12FC7BA-80CC-1C4E-B268-B3EEA08137F1}"/>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BEBC8FB1-96B9-D84A-BD2A-BC8410EBE012}"/>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5A8455B4-A778-B44D-A7E8-C45A4846D9F7}"/>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Vertical Title 1">
            <a:extLst>
              <a:ext uri="{FF2B5EF4-FFF2-40B4-BE49-F238E27FC236}">
                <a16:creationId xmlns:a16="http://schemas.microsoft.com/office/drawing/2014/main" id="{B0407CCA-80EF-2B45-8F8C-7D5796A61BC0}"/>
              </a:ext>
            </a:extLst>
          </p:cNvPr>
          <p:cNvSpPr>
            <a:spLocks noGrp="1"/>
          </p:cNvSpPr>
          <p:nvPr>
            <p:ph type="title" orient="vert"/>
          </p:nvPr>
        </p:nvSpPr>
        <p:spPr>
          <a:xfrm>
            <a:off x="8950095" y="976630"/>
            <a:ext cx="2268507" cy="478459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BAA221C3-F2D3-FC4F-938B-4C4CAC7370B1}"/>
              </a:ext>
            </a:extLst>
          </p:cNvPr>
          <p:cNvSpPr>
            <a:spLocks noGrp="1"/>
          </p:cNvSpPr>
          <p:nvPr>
            <p:ph type="body" orient="vert" idx="1"/>
          </p:nvPr>
        </p:nvSpPr>
        <p:spPr>
          <a:xfrm>
            <a:off x="565150" y="976630"/>
            <a:ext cx="8264057" cy="478459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B061B46-3E9A-AC48-8C84-5B46EA1EC583}"/>
              </a:ext>
            </a:extLst>
          </p:cNvPr>
          <p:cNvSpPr>
            <a:spLocks noGrp="1"/>
          </p:cNvSpPr>
          <p:nvPr>
            <p:ph type="dt" sz="half" idx="10"/>
          </p:nvPr>
        </p:nvSpPr>
        <p:spPr/>
        <p:txBody>
          <a:bodyPr/>
          <a:lstStyle/>
          <a:p>
            <a:fld id="{A5B0A250-5CC0-1746-B209-08E8B0DAE6AF}" type="datetimeFigureOut">
              <a:rPr lang="en-US" smtClean="0"/>
              <a:t>6/8/2025</a:t>
            </a:fld>
            <a:endParaRPr lang="en-US"/>
          </a:p>
        </p:txBody>
      </p:sp>
      <p:sp>
        <p:nvSpPr>
          <p:cNvPr id="5" name="Footer Placeholder 4">
            <a:extLst>
              <a:ext uri="{FF2B5EF4-FFF2-40B4-BE49-F238E27FC236}">
                <a16:creationId xmlns:a16="http://schemas.microsoft.com/office/drawing/2014/main" id="{369F8F49-5859-714C-8EE1-61A74F324E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2B6F69-3FFA-D94F-BA99-873D36F7F69D}"/>
              </a:ext>
            </a:extLst>
          </p:cNvPr>
          <p:cNvSpPr>
            <a:spLocks noGrp="1"/>
          </p:cNvSpPr>
          <p:nvPr>
            <p:ph type="sldNum" sz="quarter" idx="12"/>
          </p:nvPr>
        </p:nvSpPr>
        <p:spPr/>
        <p:txBody>
          <a:bodyPr/>
          <a:lstStyle/>
          <a:p>
            <a:fld id="{49ABCAEC-7D34-E549-A96E-FCEDAADBE4B0}" type="slidenum">
              <a:rPr lang="en-US" smtClean="0"/>
              <a:t>‹N›</a:t>
            </a:fld>
            <a:endParaRPr lang="en-US"/>
          </a:p>
        </p:txBody>
      </p:sp>
      <p:cxnSp>
        <p:nvCxnSpPr>
          <p:cNvPr id="7" name="Straight Connector 6">
            <a:extLst>
              <a:ext uri="{FF2B5EF4-FFF2-40B4-BE49-F238E27FC236}">
                <a16:creationId xmlns:a16="http://schemas.microsoft.com/office/drawing/2014/main" id="{C31B40EC-87DB-A64F-9D4B-98A86F7CEFFF}"/>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9645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F0CAFDA3-320A-C24D-A7A1-20C1267EC987}"/>
              </a:ext>
            </a:extLst>
          </p:cNvPr>
          <p:cNvGrpSpPr/>
          <p:nvPr/>
        </p:nvGrpSpPr>
        <p:grpSpPr>
          <a:xfrm>
            <a:off x="8928528" y="0"/>
            <a:ext cx="3263472" cy="6858000"/>
            <a:chOff x="8928528" y="0"/>
            <a:chExt cx="3263472" cy="6858000"/>
          </a:xfrm>
        </p:grpSpPr>
        <p:sp>
          <p:nvSpPr>
            <p:cNvPr id="23" name="Oval 22">
              <a:extLst>
                <a:ext uri="{FF2B5EF4-FFF2-40B4-BE49-F238E27FC236}">
                  <a16:creationId xmlns:a16="http://schemas.microsoft.com/office/drawing/2014/main" id="{D2411669-6E2C-2243-99CD-6BC9D724FA1F}"/>
                </a:ext>
              </a:extLst>
            </p:cNvPr>
            <p:cNvSpPr/>
            <p:nvPr/>
          </p:nvSpPr>
          <p:spPr>
            <a:xfrm>
              <a:off x="8928528"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a:extLst>
                <a:ext uri="{FF2B5EF4-FFF2-40B4-BE49-F238E27FC236}">
                  <a16:creationId xmlns:a16="http://schemas.microsoft.com/office/drawing/2014/main" id="{C4E0C522-0F40-ED44-A700-F1BCD1CF74F5}"/>
                </a:ext>
              </a:extLst>
            </p:cNvPr>
            <p:cNvSpPr/>
            <p:nvPr/>
          </p:nvSpPr>
          <p:spPr>
            <a:xfrm>
              <a:off x="8928528" y="0"/>
              <a:ext cx="1130724" cy="565573"/>
            </a:xfrm>
            <a:custGeom>
              <a:avLst/>
              <a:gdLst>
                <a:gd name="connsiteX0" fmla="*/ 22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2"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24">
              <a:extLst>
                <a:ext uri="{FF2B5EF4-FFF2-40B4-BE49-F238E27FC236}">
                  <a16:creationId xmlns:a16="http://schemas.microsoft.com/office/drawing/2014/main" id="{B79B4380-CBEC-C341-A10E-5EF9A8597959}"/>
                </a:ext>
              </a:extLst>
            </p:cNvPr>
            <p:cNvSpPr/>
            <p:nvPr/>
          </p:nvSpPr>
          <p:spPr>
            <a:xfrm>
              <a:off x="10291391" y="6292417"/>
              <a:ext cx="1130724" cy="565583"/>
            </a:xfrm>
            <a:custGeom>
              <a:avLst/>
              <a:gdLst>
                <a:gd name="connsiteX0" fmla="*/ 565362 w 1130724"/>
                <a:gd name="connsiteY0" fmla="*/ 0 h 565583"/>
                <a:gd name="connsiteX1" fmla="*/ 1130724 w 1130724"/>
                <a:gd name="connsiteY1" fmla="*/ 565362 h 565583"/>
                <a:gd name="connsiteX2" fmla="*/ 1130702 w 1130724"/>
                <a:gd name="connsiteY2" fmla="*/ 565583 h 565583"/>
                <a:gd name="connsiteX3" fmla="*/ 22 w 1130724"/>
                <a:gd name="connsiteY3" fmla="*/ 565583 h 565583"/>
                <a:gd name="connsiteX4" fmla="*/ 0 w 1130724"/>
                <a:gd name="connsiteY4" fmla="*/ 565362 h 565583"/>
                <a:gd name="connsiteX5" fmla="*/ 565362 w 1130724"/>
                <a:gd name="connsiteY5" fmla="*/ 0 h 565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83">
                  <a:moveTo>
                    <a:pt x="565362" y="0"/>
                  </a:moveTo>
                  <a:cubicBezTo>
                    <a:pt x="877603" y="0"/>
                    <a:pt x="1130724" y="253121"/>
                    <a:pt x="1130724" y="565362"/>
                  </a:cubicBezTo>
                  <a:lnTo>
                    <a:pt x="1130702" y="565583"/>
                  </a:lnTo>
                  <a:lnTo>
                    <a:pt x="22" y="565583"/>
                  </a:lnTo>
                  <a:lnTo>
                    <a:pt x="0" y="565362"/>
                  </a:lnTo>
                  <a:cubicBezTo>
                    <a:pt x="0" y="253121"/>
                    <a:pt x="253121"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Oval 25">
              <a:extLst>
                <a:ext uri="{FF2B5EF4-FFF2-40B4-BE49-F238E27FC236}">
                  <a16:creationId xmlns:a16="http://schemas.microsoft.com/office/drawing/2014/main" id="{F04AD70E-5490-4C4E-A05D-D67949C51A74}"/>
                </a:ext>
              </a:extLst>
            </p:cNvPr>
            <p:cNvSpPr/>
            <p:nvPr/>
          </p:nvSpPr>
          <p:spPr>
            <a:xfrm>
              <a:off x="10291392" y="3549390"/>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128A8883-9F24-0047-92B7-45B3D2E7D9C0}"/>
                </a:ext>
              </a:extLst>
            </p:cNvPr>
            <p:cNvSpPr/>
            <p:nvPr/>
          </p:nvSpPr>
          <p:spPr>
            <a:xfrm>
              <a:off x="10291392" y="2177876"/>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AAC3A3BB-FD2C-FB44-9478-FA87EF229D37}"/>
                </a:ext>
              </a:extLst>
            </p:cNvPr>
            <p:cNvSpPr/>
            <p:nvPr/>
          </p:nvSpPr>
          <p:spPr>
            <a:xfrm>
              <a:off x="10291392" y="806363"/>
              <a:ext cx="1130724" cy="113072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a:extLst>
                <a:ext uri="{FF2B5EF4-FFF2-40B4-BE49-F238E27FC236}">
                  <a16:creationId xmlns:a16="http://schemas.microsoft.com/office/drawing/2014/main" id="{BF46B3B1-E981-BB40-B916-51A6D3851969}"/>
                </a:ext>
              </a:extLst>
            </p:cNvPr>
            <p:cNvSpPr/>
            <p:nvPr/>
          </p:nvSpPr>
          <p:spPr>
            <a:xfrm>
              <a:off x="10291392"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29">
              <a:extLst>
                <a:ext uri="{FF2B5EF4-FFF2-40B4-BE49-F238E27FC236}">
                  <a16:creationId xmlns:a16="http://schemas.microsoft.com/office/drawing/2014/main" id="{EA7DAE92-7D6B-B042-83BE-047C8EC322A0}"/>
                </a:ext>
              </a:extLst>
            </p:cNvPr>
            <p:cNvSpPr/>
            <p:nvPr/>
          </p:nvSpPr>
          <p:spPr>
            <a:xfrm>
              <a:off x="11654256" y="6295201"/>
              <a:ext cx="537744" cy="562799"/>
            </a:xfrm>
            <a:custGeom>
              <a:avLst/>
              <a:gdLst>
                <a:gd name="connsiteX0" fmla="*/ 537744 w 537744"/>
                <a:gd name="connsiteY0" fmla="*/ 0 h 562799"/>
                <a:gd name="connsiteX1" fmla="*/ 537744 w 537744"/>
                <a:gd name="connsiteY1" fmla="*/ 562799 h 562799"/>
                <a:gd name="connsiteX2" fmla="*/ 22 w 537744"/>
                <a:gd name="connsiteY2" fmla="*/ 562799 h 562799"/>
                <a:gd name="connsiteX3" fmla="*/ 0 w 537744"/>
                <a:gd name="connsiteY3" fmla="*/ 562578 h 562799"/>
                <a:gd name="connsiteX4" fmla="*/ 451422 w 537744"/>
                <a:gd name="connsiteY4" fmla="*/ 8702 h 5627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562799">
                  <a:moveTo>
                    <a:pt x="537744" y="0"/>
                  </a:moveTo>
                  <a:lnTo>
                    <a:pt x="537744" y="562799"/>
                  </a:lnTo>
                  <a:lnTo>
                    <a:pt x="22" y="562799"/>
                  </a:lnTo>
                  <a:lnTo>
                    <a:pt x="0" y="562578"/>
                  </a:ln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30">
              <a:extLst>
                <a:ext uri="{FF2B5EF4-FFF2-40B4-BE49-F238E27FC236}">
                  <a16:creationId xmlns:a16="http://schemas.microsoft.com/office/drawing/2014/main" id="{06AADCE6-4277-EA49-AF23-63B53CA6772A}"/>
                </a:ext>
              </a:extLst>
            </p:cNvPr>
            <p:cNvSpPr/>
            <p:nvPr/>
          </p:nvSpPr>
          <p:spPr>
            <a:xfrm>
              <a:off x="11654256" y="4923687"/>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31">
              <a:extLst>
                <a:ext uri="{FF2B5EF4-FFF2-40B4-BE49-F238E27FC236}">
                  <a16:creationId xmlns:a16="http://schemas.microsoft.com/office/drawing/2014/main" id="{58CEA343-047B-DF4E-A7A8-881C7740EA36}"/>
                </a:ext>
              </a:extLst>
            </p:cNvPr>
            <p:cNvSpPr/>
            <p:nvPr/>
          </p:nvSpPr>
          <p:spPr>
            <a:xfrm>
              <a:off x="11654256" y="3552173"/>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32">
              <a:extLst>
                <a:ext uri="{FF2B5EF4-FFF2-40B4-BE49-F238E27FC236}">
                  <a16:creationId xmlns:a16="http://schemas.microsoft.com/office/drawing/2014/main" id="{FCCBAA07-17CE-2740-AA04-AEDA5EAD2796}"/>
                </a:ext>
              </a:extLst>
            </p:cNvPr>
            <p:cNvSpPr/>
            <p:nvPr/>
          </p:nvSpPr>
          <p:spPr>
            <a:xfrm>
              <a:off x="11654256" y="2180659"/>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Freeform 33">
              <a:extLst>
                <a:ext uri="{FF2B5EF4-FFF2-40B4-BE49-F238E27FC236}">
                  <a16:creationId xmlns:a16="http://schemas.microsoft.com/office/drawing/2014/main" id="{BF15C430-7951-6040-BD4C-4E996E94480E}"/>
                </a:ext>
              </a:extLst>
            </p:cNvPr>
            <p:cNvSpPr/>
            <p:nvPr/>
          </p:nvSpPr>
          <p:spPr>
            <a:xfrm>
              <a:off x="11654256" y="809146"/>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Freeform 34">
              <a:extLst>
                <a:ext uri="{FF2B5EF4-FFF2-40B4-BE49-F238E27FC236}">
                  <a16:creationId xmlns:a16="http://schemas.microsoft.com/office/drawing/2014/main" id="{0B3467F9-370D-5C4C-9EDE-E0CA0E401568}"/>
                </a:ext>
              </a:extLst>
            </p:cNvPr>
            <p:cNvSpPr/>
            <p:nvPr/>
          </p:nvSpPr>
          <p:spPr>
            <a:xfrm>
              <a:off x="11654256" y="0"/>
              <a:ext cx="537744" cy="562788"/>
            </a:xfrm>
            <a:custGeom>
              <a:avLst/>
              <a:gdLst>
                <a:gd name="connsiteX0" fmla="*/ 21 w 537744"/>
                <a:gd name="connsiteY0" fmla="*/ 0 h 562788"/>
                <a:gd name="connsiteX1" fmla="*/ 537744 w 537744"/>
                <a:gd name="connsiteY1" fmla="*/ 0 h 562788"/>
                <a:gd name="connsiteX2" fmla="*/ 537744 w 537744"/>
                <a:gd name="connsiteY2" fmla="*/ 562788 h 562788"/>
                <a:gd name="connsiteX3" fmla="*/ 451422 w 537744"/>
                <a:gd name="connsiteY3" fmla="*/ 554086 h 562788"/>
                <a:gd name="connsiteX4" fmla="*/ 0 w 537744"/>
                <a:gd name="connsiteY4" fmla="*/ 211 h 5627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562788">
                  <a:moveTo>
                    <a:pt x="21" y="0"/>
                  </a:moveTo>
                  <a:lnTo>
                    <a:pt x="537744" y="0"/>
                  </a:lnTo>
                  <a:lnTo>
                    <a:pt x="537744" y="562788"/>
                  </a:lnTo>
                  <a:lnTo>
                    <a:pt x="451422" y="554086"/>
                  </a:lnTo>
                  <a:cubicBezTo>
                    <a:pt x="193796" y="501368"/>
                    <a:pt x="0" y="273421"/>
                    <a:pt x="0" y="211"/>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B652A1E4-52BA-534C-AECC-35C3CF44F861}"/>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88315675-65B4-E14F-9785-663A83B7B65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676A1E-2332-684F-BDD2-687C166BDEC0}"/>
              </a:ext>
            </a:extLst>
          </p:cNvPr>
          <p:cNvSpPr>
            <a:spLocks noGrp="1"/>
          </p:cNvSpPr>
          <p:nvPr>
            <p:ph type="dt" sz="half" idx="10"/>
          </p:nvPr>
        </p:nvSpPr>
        <p:spPr/>
        <p:txBody>
          <a:bodyPr/>
          <a:lstStyle/>
          <a:p>
            <a:fld id="{A5B0A250-5CC0-1746-B209-08E8B0DAE6AF}" type="datetimeFigureOut">
              <a:rPr lang="en-US" smtClean="0"/>
              <a:t>6/8/2025</a:t>
            </a:fld>
            <a:endParaRPr lang="en-US" dirty="0"/>
          </a:p>
        </p:txBody>
      </p:sp>
      <p:sp>
        <p:nvSpPr>
          <p:cNvPr id="5" name="Footer Placeholder 4">
            <a:extLst>
              <a:ext uri="{FF2B5EF4-FFF2-40B4-BE49-F238E27FC236}">
                <a16:creationId xmlns:a16="http://schemas.microsoft.com/office/drawing/2014/main" id="{22BB8CB0-B7BE-7D4F-B254-8A2F8AEC273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3E5A569-A063-8E40-B703-82B11D2A988A}"/>
              </a:ext>
            </a:extLst>
          </p:cNvPr>
          <p:cNvSpPr>
            <a:spLocks noGrp="1"/>
          </p:cNvSpPr>
          <p:nvPr>
            <p:ph type="sldNum" sz="quarter" idx="12"/>
          </p:nvPr>
        </p:nvSpPr>
        <p:spPr>
          <a:xfrm>
            <a:off x="7087169" y="6141085"/>
            <a:ext cx="813816" cy="365125"/>
          </a:xfrm>
        </p:spPr>
        <p:txBody>
          <a:bodyPr/>
          <a:lstStyle/>
          <a:p>
            <a:fld id="{49ABCAEC-7D34-E549-A96E-FCEDAADBE4B0}" type="slidenum">
              <a:rPr lang="en-US" smtClean="0"/>
              <a:t>‹N›</a:t>
            </a:fld>
            <a:endParaRPr lang="en-US"/>
          </a:p>
        </p:txBody>
      </p:sp>
      <p:cxnSp>
        <p:nvCxnSpPr>
          <p:cNvPr id="7" name="Straight Connector 6">
            <a:extLst>
              <a:ext uri="{FF2B5EF4-FFF2-40B4-BE49-F238E27FC236}">
                <a16:creationId xmlns:a16="http://schemas.microsoft.com/office/drawing/2014/main" id="{8231D73A-BA91-794F-8C09-4F4B41A6D08B}"/>
              </a:ext>
            </a:extLst>
          </p:cNvPr>
          <p:cNvCxnSpPr>
            <a:cxnSpLocks/>
          </p:cNvCxnSpPr>
          <p:nvPr/>
        </p:nvCxnSpPr>
        <p:spPr>
          <a:xfrm>
            <a:off x="565150" y="6087110"/>
            <a:ext cx="7335835"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6448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39" name="Group 38">
            <a:extLst>
              <a:ext uri="{FF2B5EF4-FFF2-40B4-BE49-F238E27FC236}">
                <a16:creationId xmlns:a16="http://schemas.microsoft.com/office/drawing/2014/main" id="{3ABDDED5-B489-454D-A72D-46C9473AB018}"/>
              </a:ext>
            </a:extLst>
          </p:cNvPr>
          <p:cNvGrpSpPr/>
          <p:nvPr/>
        </p:nvGrpSpPr>
        <p:grpSpPr>
          <a:xfrm>
            <a:off x="6201388" y="0"/>
            <a:ext cx="5990612" cy="6858001"/>
            <a:chOff x="6201388" y="0"/>
            <a:chExt cx="5990612" cy="6858001"/>
          </a:xfrm>
        </p:grpSpPr>
        <p:sp>
          <p:nvSpPr>
            <p:cNvPr id="40" name="Oval 39">
              <a:extLst>
                <a:ext uri="{FF2B5EF4-FFF2-40B4-BE49-F238E27FC236}">
                  <a16:creationId xmlns:a16="http://schemas.microsoft.com/office/drawing/2014/main" id="{E6338A9A-49A1-B04D-B479-43604A5CD6D5}"/>
                </a:ext>
              </a:extLst>
            </p:cNvPr>
            <p:cNvSpPr/>
            <p:nvPr/>
          </p:nvSpPr>
          <p:spPr>
            <a:xfrm>
              <a:off x="6201388"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a:extLst>
                <a:ext uri="{FF2B5EF4-FFF2-40B4-BE49-F238E27FC236}">
                  <a16:creationId xmlns:a16="http://schemas.microsoft.com/office/drawing/2014/main" id="{3151B6D8-101B-F34D-992A-1668DB5D0067}"/>
                </a:ext>
              </a:extLst>
            </p:cNvPr>
            <p:cNvSpPr/>
            <p:nvPr/>
          </p:nvSpPr>
          <p:spPr>
            <a:xfrm>
              <a:off x="6201389" y="1"/>
              <a:ext cx="1130725" cy="565575"/>
            </a:xfrm>
            <a:custGeom>
              <a:avLst/>
              <a:gdLst>
                <a:gd name="connsiteX0" fmla="*/ 21 w 1130725"/>
                <a:gd name="connsiteY0" fmla="*/ 0 h 565575"/>
                <a:gd name="connsiteX1" fmla="*/ 1130704 w 1130725"/>
                <a:gd name="connsiteY1" fmla="*/ 0 h 565575"/>
                <a:gd name="connsiteX2" fmla="*/ 1130725 w 1130725"/>
                <a:gd name="connsiteY2" fmla="*/ 213 h 565575"/>
                <a:gd name="connsiteX3" fmla="*/ 565362 w 1130725"/>
                <a:gd name="connsiteY3" fmla="*/ 565575 h 565575"/>
                <a:gd name="connsiteX4" fmla="*/ 0 w 1130725"/>
                <a:gd name="connsiteY4" fmla="*/ 213 h 565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5" h="565575">
                  <a:moveTo>
                    <a:pt x="21" y="0"/>
                  </a:moveTo>
                  <a:lnTo>
                    <a:pt x="1130704" y="0"/>
                  </a:lnTo>
                  <a:lnTo>
                    <a:pt x="1130725" y="213"/>
                  </a:lnTo>
                  <a:cubicBezTo>
                    <a:pt x="1130725" y="312454"/>
                    <a:pt x="877604" y="565575"/>
                    <a:pt x="565362" y="565575"/>
                  </a:cubicBezTo>
                  <a:cubicBezTo>
                    <a:pt x="253121" y="565575"/>
                    <a:pt x="0" y="312454"/>
                    <a:pt x="0" y="21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2" name="Freeform 41">
              <a:extLst>
                <a:ext uri="{FF2B5EF4-FFF2-40B4-BE49-F238E27FC236}">
                  <a16:creationId xmlns:a16="http://schemas.microsoft.com/office/drawing/2014/main" id="{21D4DE71-EB1A-E74C-9364-5FEC5377F4EF}"/>
                </a:ext>
              </a:extLst>
            </p:cNvPr>
            <p:cNvSpPr/>
            <p:nvPr/>
          </p:nvSpPr>
          <p:spPr>
            <a:xfrm>
              <a:off x="7564255" y="6292426"/>
              <a:ext cx="1130723" cy="565575"/>
            </a:xfrm>
            <a:custGeom>
              <a:avLst/>
              <a:gdLst>
                <a:gd name="connsiteX0" fmla="*/ 565362 w 1130723"/>
                <a:gd name="connsiteY0" fmla="*/ 0 h 565575"/>
                <a:gd name="connsiteX1" fmla="*/ 1130723 w 1130723"/>
                <a:gd name="connsiteY1" fmla="*/ 565362 h 565575"/>
                <a:gd name="connsiteX2" fmla="*/ 1130702 w 1130723"/>
                <a:gd name="connsiteY2" fmla="*/ 565575 h 565575"/>
                <a:gd name="connsiteX3" fmla="*/ 21 w 1130723"/>
                <a:gd name="connsiteY3" fmla="*/ 565575 h 565575"/>
                <a:gd name="connsiteX4" fmla="*/ 0 w 1130723"/>
                <a:gd name="connsiteY4" fmla="*/ 565362 h 565575"/>
                <a:gd name="connsiteX5" fmla="*/ 565362 w 1130723"/>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3" h="565575">
                  <a:moveTo>
                    <a:pt x="565362" y="0"/>
                  </a:moveTo>
                  <a:cubicBezTo>
                    <a:pt x="877602" y="0"/>
                    <a:pt x="1130723" y="253121"/>
                    <a:pt x="1130723" y="565362"/>
                  </a:cubicBezTo>
                  <a:lnTo>
                    <a:pt x="1130702" y="565575"/>
                  </a:lnTo>
                  <a:lnTo>
                    <a:pt x="21" y="565575"/>
                  </a:lnTo>
                  <a:lnTo>
                    <a:pt x="0" y="565362"/>
                  </a:lnTo>
                  <a:cubicBezTo>
                    <a:pt x="0" y="253121"/>
                    <a:pt x="253120"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3" name="Oval 42">
              <a:extLst>
                <a:ext uri="{FF2B5EF4-FFF2-40B4-BE49-F238E27FC236}">
                  <a16:creationId xmlns:a16="http://schemas.microsoft.com/office/drawing/2014/main" id="{BD99A5CD-9D3A-DA46-AD96-34B9DB522051}"/>
                </a:ext>
              </a:extLst>
            </p:cNvPr>
            <p:cNvSpPr/>
            <p:nvPr/>
          </p:nvSpPr>
          <p:spPr>
            <a:xfrm>
              <a:off x="7564253"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E6537DF9-74F2-924C-9B63-22B100C80C92}"/>
                </a:ext>
              </a:extLst>
            </p:cNvPr>
            <p:cNvSpPr/>
            <p:nvPr/>
          </p:nvSpPr>
          <p:spPr>
            <a:xfrm>
              <a:off x="7564253" y="2177881"/>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D7655457-8E4D-F34C-A595-66A45E9C3A1F}"/>
                </a:ext>
              </a:extLst>
            </p:cNvPr>
            <p:cNvSpPr/>
            <p:nvPr/>
          </p:nvSpPr>
          <p:spPr>
            <a:xfrm>
              <a:off x="7564253" y="806366"/>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a:extLst>
                <a:ext uri="{FF2B5EF4-FFF2-40B4-BE49-F238E27FC236}">
                  <a16:creationId xmlns:a16="http://schemas.microsoft.com/office/drawing/2014/main" id="{FB0E8D2C-8947-E44C-BC5F-F81B083DAA3E}"/>
                </a:ext>
              </a:extLst>
            </p:cNvPr>
            <p:cNvSpPr/>
            <p:nvPr/>
          </p:nvSpPr>
          <p:spPr>
            <a:xfrm>
              <a:off x="7564254" y="1"/>
              <a:ext cx="1130725" cy="565575"/>
            </a:xfrm>
            <a:custGeom>
              <a:avLst/>
              <a:gdLst>
                <a:gd name="connsiteX0" fmla="*/ 21 w 1130725"/>
                <a:gd name="connsiteY0" fmla="*/ 0 h 565575"/>
                <a:gd name="connsiteX1" fmla="*/ 1130704 w 1130725"/>
                <a:gd name="connsiteY1" fmla="*/ 0 h 565575"/>
                <a:gd name="connsiteX2" fmla="*/ 1130725 w 1130725"/>
                <a:gd name="connsiteY2" fmla="*/ 213 h 565575"/>
                <a:gd name="connsiteX3" fmla="*/ 565363 w 1130725"/>
                <a:gd name="connsiteY3" fmla="*/ 565575 h 565575"/>
                <a:gd name="connsiteX4" fmla="*/ 0 w 1130725"/>
                <a:gd name="connsiteY4" fmla="*/ 213 h 565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5" h="565575">
                  <a:moveTo>
                    <a:pt x="21" y="0"/>
                  </a:moveTo>
                  <a:lnTo>
                    <a:pt x="1130704" y="0"/>
                  </a:lnTo>
                  <a:lnTo>
                    <a:pt x="1130725" y="213"/>
                  </a:lnTo>
                  <a:cubicBezTo>
                    <a:pt x="1130725" y="312454"/>
                    <a:pt x="877603" y="565575"/>
                    <a:pt x="565363" y="565575"/>
                  </a:cubicBezTo>
                  <a:cubicBezTo>
                    <a:pt x="253121" y="565575"/>
                    <a:pt x="0" y="312454"/>
                    <a:pt x="0" y="21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7" name="Freeform 46">
              <a:extLst>
                <a:ext uri="{FF2B5EF4-FFF2-40B4-BE49-F238E27FC236}">
                  <a16:creationId xmlns:a16="http://schemas.microsoft.com/office/drawing/2014/main" id="{ED57F45D-85B8-AC49-A2BA-E941F1BE7F15}"/>
                </a:ext>
              </a:extLst>
            </p:cNvPr>
            <p:cNvSpPr/>
            <p:nvPr/>
          </p:nvSpPr>
          <p:spPr>
            <a:xfrm>
              <a:off x="8927118" y="6292426"/>
              <a:ext cx="1130724" cy="565575"/>
            </a:xfrm>
            <a:custGeom>
              <a:avLst/>
              <a:gdLst>
                <a:gd name="connsiteX0" fmla="*/ 565362 w 1130724"/>
                <a:gd name="connsiteY0" fmla="*/ 0 h 565575"/>
                <a:gd name="connsiteX1" fmla="*/ 1130724 w 1130724"/>
                <a:gd name="connsiteY1" fmla="*/ 565362 h 565575"/>
                <a:gd name="connsiteX2" fmla="*/ 1130703 w 1130724"/>
                <a:gd name="connsiteY2" fmla="*/ 565575 h 565575"/>
                <a:gd name="connsiteX3" fmla="*/ 22 w 1130724"/>
                <a:gd name="connsiteY3" fmla="*/ 565575 h 565575"/>
                <a:gd name="connsiteX4" fmla="*/ 0 w 1130724"/>
                <a:gd name="connsiteY4" fmla="*/ 565362 h 565575"/>
                <a:gd name="connsiteX5" fmla="*/ 565362 w 1130724"/>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75">
                  <a:moveTo>
                    <a:pt x="565362" y="0"/>
                  </a:moveTo>
                  <a:cubicBezTo>
                    <a:pt x="877603" y="0"/>
                    <a:pt x="1130724" y="253121"/>
                    <a:pt x="1130724" y="565362"/>
                  </a:cubicBezTo>
                  <a:lnTo>
                    <a:pt x="1130703" y="565575"/>
                  </a:lnTo>
                  <a:lnTo>
                    <a:pt x="22" y="565575"/>
                  </a:lnTo>
                  <a:lnTo>
                    <a:pt x="0" y="565362"/>
                  </a:lnTo>
                  <a:cubicBezTo>
                    <a:pt x="0" y="253121"/>
                    <a:pt x="253121" y="0"/>
                    <a:pt x="56536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8" name="Oval 47">
              <a:extLst>
                <a:ext uri="{FF2B5EF4-FFF2-40B4-BE49-F238E27FC236}">
                  <a16:creationId xmlns:a16="http://schemas.microsoft.com/office/drawing/2014/main" id="{DA576359-CAE3-634C-8DF8-A834BCD7D668}"/>
                </a:ext>
              </a:extLst>
            </p:cNvPr>
            <p:cNvSpPr/>
            <p:nvPr/>
          </p:nvSpPr>
          <p:spPr>
            <a:xfrm>
              <a:off x="8927118" y="4920911"/>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16343F35-6601-BD4A-B9A5-25361D0453D2}"/>
                </a:ext>
              </a:extLst>
            </p:cNvPr>
            <p:cNvSpPr/>
            <p:nvPr/>
          </p:nvSpPr>
          <p:spPr>
            <a:xfrm>
              <a:off x="8927118" y="3549396"/>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a:extLst>
                <a:ext uri="{FF2B5EF4-FFF2-40B4-BE49-F238E27FC236}">
                  <a16:creationId xmlns:a16="http://schemas.microsoft.com/office/drawing/2014/main" id="{5ED1C169-DCD9-9C4B-91B1-519621155A64}"/>
                </a:ext>
              </a:extLst>
            </p:cNvPr>
            <p:cNvSpPr/>
            <p:nvPr/>
          </p:nvSpPr>
          <p:spPr>
            <a:xfrm>
              <a:off x="8927118" y="2177881"/>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a:extLst>
                <a:ext uri="{FF2B5EF4-FFF2-40B4-BE49-F238E27FC236}">
                  <a16:creationId xmlns:a16="http://schemas.microsoft.com/office/drawing/2014/main" id="{32328AC7-E0BC-0E46-A25B-11D523EC8100}"/>
                </a:ext>
              </a:extLst>
            </p:cNvPr>
            <p:cNvSpPr/>
            <p:nvPr/>
          </p:nvSpPr>
          <p:spPr>
            <a:xfrm>
              <a:off x="8927118" y="80636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51">
              <a:extLst>
                <a:ext uri="{FF2B5EF4-FFF2-40B4-BE49-F238E27FC236}">
                  <a16:creationId xmlns:a16="http://schemas.microsoft.com/office/drawing/2014/main" id="{32BBE02A-588F-6C4D-B310-694098C6A340}"/>
                </a:ext>
              </a:extLst>
            </p:cNvPr>
            <p:cNvSpPr/>
            <p:nvPr/>
          </p:nvSpPr>
          <p:spPr>
            <a:xfrm>
              <a:off x="8927117" y="0"/>
              <a:ext cx="1130726" cy="565576"/>
            </a:xfrm>
            <a:custGeom>
              <a:avLst/>
              <a:gdLst>
                <a:gd name="connsiteX0" fmla="*/ 22 w 1130726"/>
                <a:gd name="connsiteY0" fmla="*/ 0 h 565576"/>
                <a:gd name="connsiteX1" fmla="*/ 1130704 w 1130726"/>
                <a:gd name="connsiteY1" fmla="*/ 0 h 565576"/>
                <a:gd name="connsiteX2" fmla="*/ 1130726 w 1130726"/>
                <a:gd name="connsiteY2" fmla="*/ 214 h 565576"/>
                <a:gd name="connsiteX3" fmla="*/ 565363 w 1130726"/>
                <a:gd name="connsiteY3" fmla="*/ 565576 h 565576"/>
                <a:gd name="connsiteX4" fmla="*/ 0 w 1130726"/>
                <a:gd name="connsiteY4" fmla="*/ 214 h 565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6" h="565576">
                  <a:moveTo>
                    <a:pt x="22" y="0"/>
                  </a:moveTo>
                  <a:lnTo>
                    <a:pt x="1130704" y="0"/>
                  </a:lnTo>
                  <a:lnTo>
                    <a:pt x="1130726" y="214"/>
                  </a:lnTo>
                  <a:cubicBezTo>
                    <a:pt x="1130726" y="312455"/>
                    <a:pt x="877604" y="565576"/>
                    <a:pt x="565363" y="565576"/>
                  </a:cubicBezTo>
                  <a:cubicBezTo>
                    <a:pt x="253122" y="565576"/>
                    <a:pt x="0" y="312455"/>
                    <a:pt x="0" y="21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3" name="Freeform 52">
              <a:extLst>
                <a:ext uri="{FF2B5EF4-FFF2-40B4-BE49-F238E27FC236}">
                  <a16:creationId xmlns:a16="http://schemas.microsoft.com/office/drawing/2014/main" id="{6751D5A0-C90A-0A44-8654-CFE1B719B353}"/>
                </a:ext>
              </a:extLst>
            </p:cNvPr>
            <p:cNvSpPr/>
            <p:nvPr/>
          </p:nvSpPr>
          <p:spPr>
            <a:xfrm>
              <a:off x="10289984" y="6292426"/>
              <a:ext cx="1130724" cy="565575"/>
            </a:xfrm>
            <a:custGeom>
              <a:avLst/>
              <a:gdLst>
                <a:gd name="connsiteX0" fmla="*/ 565362 w 1130724"/>
                <a:gd name="connsiteY0" fmla="*/ 0 h 565575"/>
                <a:gd name="connsiteX1" fmla="*/ 1130724 w 1130724"/>
                <a:gd name="connsiteY1" fmla="*/ 565362 h 565575"/>
                <a:gd name="connsiteX2" fmla="*/ 1130703 w 1130724"/>
                <a:gd name="connsiteY2" fmla="*/ 565575 h 565575"/>
                <a:gd name="connsiteX3" fmla="*/ 21 w 1130724"/>
                <a:gd name="connsiteY3" fmla="*/ 565575 h 565575"/>
                <a:gd name="connsiteX4" fmla="*/ 0 w 1130724"/>
                <a:gd name="connsiteY4" fmla="*/ 565362 h 565575"/>
                <a:gd name="connsiteX5" fmla="*/ 565362 w 1130724"/>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75">
                  <a:moveTo>
                    <a:pt x="565362" y="0"/>
                  </a:moveTo>
                  <a:cubicBezTo>
                    <a:pt x="877603" y="0"/>
                    <a:pt x="1130724" y="253121"/>
                    <a:pt x="1130724" y="565362"/>
                  </a:cubicBezTo>
                  <a:lnTo>
                    <a:pt x="1130703" y="565575"/>
                  </a:lnTo>
                  <a:lnTo>
                    <a:pt x="21" y="565575"/>
                  </a:lnTo>
                  <a:lnTo>
                    <a:pt x="0" y="565362"/>
                  </a:lnTo>
                  <a:cubicBezTo>
                    <a:pt x="0" y="253121"/>
                    <a:pt x="253121"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4" name="Oval 53">
              <a:extLst>
                <a:ext uri="{FF2B5EF4-FFF2-40B4-BE49-F238E27FC236}">
                  <a16:creationId xmlns:a16="http://schemas.microsoft.com/office/drawing/2014/main" id="{0F0FA086-0D80-B74A-9B37-5EACDE30D61F}"/>
                </a:ext>
              </a:extLst>
            </p:cNvPr>
            <p:cNvSpPr/>
            <p:nvPr/>
          </p:nvSpPr>
          <p:spPr>
            <a:xfrm>
              <a:off x="10289984" y="4920911"/>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a:extLst>
                <a:ext uri="{FF2B5EF4-FFF2-40B4-BE49-F238E27FC236}">
                  <a16:creationId xmlns:a16="http://schemas.microsoft.com/office/drawing/2014/main" id="{7022E302-2A55-8844-A50B-DC16D075E16B}"/>
                </a:ext>
              </a:extLst>
            </p:cNvPr>
            <p:cNvSpPr/>
            <p:nvPr/>
          </p:nvSpPr>
          <p:spPr>
            <a:xfrm>
              <a:off x="10289984"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a:extLst>
                <a:ext uri="{FF2B5EF4-FFF2-40B4-BE49-F238E27FC236}">
                  <a16:creationId xmlns:a16="http://schemas.microsoft.com/office/drawing/2014/main" id="{F4B325F5-A048-2843-A40B-3B2B31ECED76}"/>
                </a:ext>
              </a:extLst>
            </p:cNvPr>
            <p:cNvSpPr/>
            <p:nvPr/>
          </p:nvSpPr>
          <p:spPr>
            <a:xfrm>
              <a:off x="10289984" y="80636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56">
              <a:extLst>
                <a:ext uri="{FF2B5EF4-FFF2-40B4-BE49-F238E27FC236}">
                  <a16:creationId xmlns:a16="http://schemas.microsoft.com/office/drawing/2014/main" id="{7707B616-7E85-5442-B46B-AF9426A7A0E9}"/>
                </a:ext>
              </a:extLst>
            </p:cNvPr>
            <p:cNvSpPr/>
            <p:nvPr/>
          </p:nvSpPr>
          <p:spPr>
            <a:xfrm>
              <a:off x="10289983" y="0"/>
              <a:ext cx="1130726" cy="565576"/>
            </a:xfrm>
            <a:custGeom>
              <a:avLst/>
              <a:gdLst>
                <a:gd name="connsiteX0" fmla="*/ 21 w 1130726"/>
                <a:gd name="connsiteY0" fmla="*/ 0 h 565576"/>
                <a:gd name="connsiteX1" fmla="*/ 1130704 w 1130726"/>
                <a:gd name="connsiteY1" fmla="*/ 0 h 565576"/>
                <a:gd name="connsiteX2" fmla="*/ 1130726 w 1130726"/>
                <a:gd name="connsiteY2" fmla="*/ 214 h 565576"/>
                <a:gd name="connsiteX3" fmla="*/ 565363 w 1130726"/>
                <a:gd name="connsiteY3" fmla="*/ 565576 h 565576"/>
                <a:gd name="connsiteX4" fmla="*/ 0 w 1130726"/>
                <a:gd name="connsiteY4" fmla="*/ 214 h 565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6" h="565576">
                  <a:moveTo>
                    <a:pt x="21" y="0"/>
                  </a:moveTo>
                  <a:lnTo>
                    <a:pt x="1130704" y="0"/>
                  </a:lnTo>
                  <a:lnTo>
                    <a:pt x="1130726" y="214"/>
                  </a:lnTo>
                  <a:cubicBezTo>
                    <a:pt x="1130726" y="312455"/>
                    <a:pt x="877604" y="565576"/>
                    <a:pt x="565363" y="565576"/>
                  </a:cubicBezTo>
                  <a:cubicBezTo>
                    <a:pt x="253122" y="565576"/>
                    <a:pt x="0" y="312455"/>
                    <a:pt x="0" y="214"/>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8" name="Freeform 57">
              <a:extLst>
                <a:ext uri="{FF2B5EF4-FFF2-40B4-BE49-F238E27FC236}">
                  <a16:creationId xmlns:a16="http://schemas.microsoft.com/office/drawing/2014/main" id="{08914A00-D181-5847-A150-77CE67F94369}"/>
                </a:ext>
              </a:extLst>
            </p:cNvPr>
            <p:cNvSpPr/>
            <p:nvPr/>
          </p:nvSpPr>
          <p:spPr>
            <a:xfrm>
              <a:off x="11652854" y="6295069"/>
              <a:ext cx="539146" cy="562931"/>
            </a:xfrm>
            <a:custGeom>
              <a:avLst/>
              <a:gdLst>
                <a:gd name="connsiteX0" fmla="*/ 539146 w 539146"/>
                <a:gd name="connsiteY0" fmla="*/ 0 h 562931"/>
                <a:gd name="connsiteX1" fmla="*/ 539146 w 539146"/>
                <a:gd name="connsiteY1" fmla="*/ 562931 h 562931"/>
                <a:gd name="connsiteX2" fmla="*/ 21 w 539146"/>
                <a:gd name="connsiteY2" fmla="*/ 562931 h 562931"/>
                <a:gd name="connsiteX3" fmla="*/ 0 w 539146"/>
                <a:gd name="connsiteY3" fmla="*/ 562719 h 562931"/>
                <a:gd name="connsiteX4" fmla="*/ 451422 w 539146"/>
                <a:gd name="connsiteY4" fmla="*/ 8843 h 5629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6" h="562931">
                  <a:moveTo>
                    <a:pt x="539146" y="0"/>
                  </a:moveTo>
                  <a:lnTo>
                    <a:pt x="539146" y="562931"/>
                  </a:lnTo>
                  <a:lnTo>
                    <a:pt x="21" y="562931"/>
                  </a:lnTo>
                  <a:lnTo>
                    <a:pt x="0" y="562719"/>
                  </a:lnTo>
                  <a:cubicBezTo>
                    <a:pt x="0" y="289508"/>
                    <a:pt x="193796" y="61561"/>
                    <a:pt x="451422"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9" name="Freeform 58">
              <a:extLst>
                <a:ext uri="{FF2B5EF4-FFF2-40B4-BE49-F238E27FC236}">
                  <a16:creationId xmlns:a16="http://schemas.microsoft.com/office/drawing/2014/main" id="{DAF2D976-5F49-2848-B465-C85708A6D706}"/>
                </a:ext>
              </a:extLst>
            </p:cNvPr>
            <p:cNvSpPr/>
            <p:nvPr/>
          </p:nvSpPr>
          <p:spPr>
            <a:xfrm>
              <a:off x="11652853" y="4923555"/>
              <a:ext cx="539147" cy="1125439"/>
            </a:xfrm>
            <a:custGeom>
              <a:avLst/>
              <a:gdLst>
                <a:gd name="connsiteX0" fmla="*/ 539147 w 539147"/>
                <a:gd name="connsiteY0" fmla="*/ 0 h 1125439"/>
                <a:gd name="connsiteX1" fmla="*/ 539147 w 539147"/>
                <a:gd name="connsiteY1" fmla="*/ 1125439 h 1125439"/>
                <a:gd name="connsiteX2" fmla="*/ 451423 w 539147"/>
                <a:gd name="connsiteY2" fmla="*/ 1116595 h 1125439"/>
                <a:gd name="connsiteX3" fmla="*/ 0 w 539147"/>
                <a:gd name="connsiteY3" fmla="*/ 562719 h 1125439"/>
                <a:gd name="connsiteX4" fmla="*/ 451423 w 539147"/>
                <a:gd name="connsiteY4" fmla="*/ 8843 h 1125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9">
                  <a:moveTo>
                    <a:pt x="539147" y="0"/>
                  </a:moveTo>
                  <a:lnTo>
                    <a:pt x="539147" y="1125439"/>
                  </a:lnTo>
                  <a:lnTo>
                    <a:pt x="451423" y="1116595"/>
                  </a:lnTo>
                  <a:cubicBezTo>
                    <a:pt x="193797" y="1063877"/>
                    <a:pt x="0" y="835930"/>
                    <a:pt x="0" y="562719"/>
                  </a:cubicBezTo>
                  <a:cubicBezTo>
                    <a:pt x="0" y="289508"/>
                    <a:pt x="193797" y="61561"/>
                    <a:pt x="451423" y="8843"/>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0" name="Freeform 59">
              <a:extLst>
                <a:ext uri="{FF2B5EF4-FFF2-40B4-BE49-F238E27FC236}">
                  <a16:creationId xmlns:a16="http://schemas.microsoft.com/office/drawing/2014/main" id="{5E333474-B850-354C-A2E2-01735C948D47}"/>
                </a:ext>
              </a:extLst>
            </p:cNvPr>
            <p:cNvSpPr/>
            <p:nvPr/>
          </p:nvSpPr>
          <p:spPr>
            <a:xfrm>
              <a:off x="11652853" y="3552039"/>
              <a:ext cx="539147" cy="1125438"/>
            </a:xfrm>
            <a:custGeom>
              <a:avLst/>
              <a:gdLst>
                <a:gd name="connsiteX0" fmla="*/ 539147 w 539147"/>
                <a:gd name="connsiteY0" fmla="*/ 0 h 1125438"/>
                <a:gd name="connsiteX1" fmla="*/ 539147 w 539147"/>
                <a:gd name="connsiteY1" fmla="*/ 1125438 h 1125438"/>
                <a:gd name="connsiteX2" fmla="*/ 451423 w 539147"/>
                <a:gd name="connsiteY2" fmla="*/ 1116595 h 1125438"/>
                <a:gd name="connsiteX3" fmla="*/ 0 w 539147"/>
                <a:gd name="connsiteY3" fmla="*/ 562719 h 1125438"/>
                <a:gd name="connsiteX4" fmla="*/ 451423 w 539147"/>
                <a:gd name="connsiteY4" fmla="*/ 8843 h 1125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8">
                  <a:moveTo>
                    <a:pt x="539147" y="0"/>
                  </a:moveTo>
                  <a:lnTo>
                    <a:pt x="539147" y="1125438"/>
                  </a:lnTo>
                  <a:lnTo>
                    <a:pt x="451423" y="1116595"/>
                  </a:lnTo>
                  <a:cubicBezTo>
                    <a:pt x="193797" y="1063877"/>
                    <a:pt x="0" y="835930"/>
                    <a:pt x="0" y="562719"/>
                  </a:cubicBezTo>
                  <a:cubicBezTo>
                    <a:pt x="0" y="289508"/>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1" name="Freeform 60">
              <a:extLst>
                <a:ext uri="{FF2B5EF4-FFF2-40B4-BE49-F238E27FC236}">
                  <a16:creationId xmlns:a16="http://schemas.microsoft.com/office/drawing/2014/main" id="{BC25646C-71B3-4A44-A4FE-C3CABE5580BB}"/>
                </a:ext>
              </a:extLst>
            </p:cNvPr>
            <p:cNvSpPr/>
            <p:nvPr/>
          </p:nvSpPr>
          <p:spPr>
            <a:xfrm>
              <a:off x="11652853" y="2180524"/>
              <a:ext cx="539147" cy="1125438"/>
            </a:xfrm>
            <a:custGeom>
              <a:avLst/>
              <a:gdLst>
                <a:gd name="connsiteX0" fmla="*/ 539147 w 539147"/>
                <a:gd name="connsiteY0" fmla="*/ 0 h 1125438"/>
                <a:gd name="connsiteX1" fmla="*/ 539147 w 539147"/>
                <a:gd name="connsiteY1" fmla="*/ 1125438 h 1125438"/>
                <a:gd name="connsiteX2" fmla="*/ 451423 w 539147"/>
                <a:gd name="connsiteY2" fmla="*/ 1116595 h 1125438"/>
                <a:gd name="connsiteX3" fmla="*/ 0 w 539147"/>
                <a:gd name="connsiteY3" fmla="*/ 562719 h 1125438"/>
                <a:gd name="connsiteX4" fmla="*/ 451423 w 539147"/>
                <a:gd name="connsiteY4" fmla="*/ 8843 h 1125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8">
                  <a:moveTo>
                    <a:pt x="539147" y="0"/>
                  </a:moveTo>
                  <a:lnTo>
                    <a:pt x="539147" y="1125438"/>
                  </a:lnTo>
                  <a:lnTo>
                    <a:pt x="451423" y="1116595"/>
                  </a:lnTo>
                  <a:cubicBezTo>
                    <a:pt x="193797" y="1063877"/>
                    <a:pt x="0" y="835930"/>
                    <a:pt x="0" y="562719"/>
                  </a:cubicBezTo>
                  <a:cubicBezTo>
                    <a:pt x="0" y="289509"/>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2" name="Freeform 61">
              <a:extLst>
                <a:ext uri="{FF2B5EF4-FFF2-40B4-BE49-F238E27FC236}">
                  <a16:creationId xmlns:a16="http://schemas.microsoft.com/office/drawing/2014/main" id="{B598CFE9-67EE-E342-9EF7-F40A1E0BE59E}"/>
                </a:ext>
              </a:extLst>
            </p:cNvPr>
            <p:cNvSpPr/>
            <p:nvPr/>
          </p:nvSpPr>
          <p:spPr>
            <a:xfrm>
              <a:off x="11652853" y="809010"/>
              <a:ext cx="539147" cy="1125439"/>
            </a:xfrm>
            <a:custGeom>
              <a:avLst/>
              <a:gdLst>
                <a:gd name="connsiteX0" fmla="*/ 539147 w 539147"/>
                <a:gd name="connsiteY0" fmla="*/ 0 h 1125439"/>
                <a:gd name="connsiteX1" fmla="*/ 539147 w 539147"/>
                <a:gd name="connsiteY1" fmla="*/ 1125439 h 1125439"/>
                <a:gd name="connsiteX2" fmla="*/ 451423 w 539147"/>
                <a:gd name="connsiteY2" fmla="*/ 1116595 h 1125439"/>
                <a:gd name="connsiteX3" fmla="*/ 0 w 539147"/>
                <a:gd name="connsiteY3" fmla="*/ 562719 h 1125439"/>
                <a:gd name="connsiteX4" fmla="*/ 451423 w 539147"/>
                <a:gd name="connsiteY4" fmla="*/ 8843 h 1125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9">
                  <a:moveTo>
                    <a:pt x="539147" y="0"/>
                  </a:moveTo>
                  <a:lnTo>
                    <a:pt x="539147" y="1125439"/>
                  </a:lnTo>
                  <a:lnTo>
                    <a:pt x="451423" y="1116595"/>
                  </a:lnTo>
                  <a:cubicBezTo>
                    <a:pt x="193797" y="1063877"/>
                    <a:pt x="0" y="835930"/>
                    <a:pt x="0" y="562719"/>
                  </a:cubicBezTo>
                  <a:cubicBezTo>
                    <a:pt x="0" y="289508"/>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3" name="Freeform 62">
              <a:extLst>
                <a:ext uri="{FF2B5EF4-FFF2-40B4-BE49-F238E27FC236}">
                  <a16:creationId xmlns:a16="http://schemas.microsoft.com/office/drawing/2014/main" id="{1E29AD13-94FE-1349-A28E-10F6E780F510}"/>
                </a:ext>
              </a:extLst>
            </p:cNvPr>
            <p:cNvSpPr/>
            <p:nvPr/>
          </p:nvSpPr>
          <p:spPr>
            <a:xfrm>
              <a:off x="11652853" y="1"/>
              <a:ext cx="539147" cy="562933"/>
            </a:xfrm>
            <a:custGeom>
              <a:avLst/>
              <a:gdLst>
                <a:gd name="connsiteX0" fmla="*/ 22 w 539147"/>
                <a:gd name="connsiteY0" fmla="*/ 0 h 562933"/>
                <a:gd name="connsiteX1" fmla="*/ 539147 w 539147"/>
                <a:gd name="connsiteY1" fmla="*/ 0 h 562933"/>
                <a:gd name="connsiteX2" fmla="*/ 539147 w 539147"/>
                <a:gd name="connsiteY2" fmla="*/ 562933 h 562933"/>
                <a:gd name="connsiteX3" fmla="*/ 451423 w 539147"/>
                <a:gd name="connsiteY3" fmla="*/ 554090 h 562933"/>
                <a:gd name="connsiteX4" fmla="*/ 0 w 539147"/>
                <a:gd name="connsiteY4" fmla="*/ 214 h 5629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562933">
                  <a:moveTo>
                    <a:pt x="22" y="0"/>
                  </a:moveTo>
                  <a:lnTo>
                    <a:pt x="539147" y="0"/>
                  </a:lnTo>
                  <a:lnTo>
                    <a:pt x="539147" y="562933"/>
                  </a:lnTo>
                  <a:lnTo>
                    <a:pt x="451423" y="554090"/>
                  </a:lnTo>
                  <a:cubicBezTo>
                    <a:pt x="193797" y="501372"/>
                    <a:pt x="0" y="273425"/>
                    <a:pt x="0" y="214"/>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B650648E-B4D5-4145-84E7-46B5793EA68B}"/>
              </a:ext>
            </a:extLst>
          </p:cNvPr>
          <p:cNvSpPr>
            <a:spLocks noGrp="1"/>
          </p:cNvSpPr>
          <p:nvPr>
            <p:ph type="title"/>
          </p:nvPr>
        </p:nvSpPr>
        <p:spPr>
          <a:xfrm>
            <a:off x="565150" y="768351"/>
            <a:ext cx="5066001" cy="2334768"/>
          </a:xfrm>
        </p:spPr>
        <p:txBody>
          <a:bodyPr anchor="t"/>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E3B92A6-7558-3148-B855-5BC58B4159C5}"/>
              </a:ext>
            </a:extLst>
          </p:cNvPr>
          <p:cNvSpPr>
            <a:spLocks noGrp="1"/>
          </p:cNvSpPr>
          <p:nvPr>
            <p:ph type="body" idx="1"/>
          </p:nvPr>
        </p:nvSpPr>
        <p:spPr>
          <a:xfrm>
            <a:off x="565150" y="4255453"/>
            <a:ext cx="5066001" cy="1500187"/>
          </a:xfrm>
        </p:spPr>
        <p:txBody>
          <a:bodyPr anchor="b"/>
          <a:lstStyle>
            <a:lvl1pPr marL="0" indent="0">
              <a:buNone/>
              <a:defRPr sz="2400">
                <a:solidFill>
                  <a:schemeClr val="bg1">
                    <a:lumMod val="6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43A0B541-D211-974B-97FE-C1F9473ABE9D}"/>
              </a:ext>
            </a:extLst>
          </p:cNvPr>
          <p:cNvSpPr>
            <a:spLocks noGrp="1"/>
          </p:cNvSpPr>
          <p:nvPr>
            <p:ph type="dt" sz="half" idx="10"/>
          </p:nvPr>
        </p:nvSpPr>
        <p:spPr/>
        <p:txBody>
          <a:bodyPr/>
          <a:lstStyle/>
          <a:p>
            <a:fld id="{A5B0A250-5CC0-1746-B209-08E8B0DAE6AF}" type="datetimeFigureOut">
              <a:rPr lang="en-US" smtClean="0"/>
              <a:t>6/8/2025</a:t>
            </a:fld>
            <a:endParaRPr lang="en-US" dirty="0"/>
          </a:p>
        </p:txBody>
      </p:sp>
      <p:sp>
        <p:nvSpPr>
          <p:cNvPr id="5" name="Footer Placeholder 4">
            <a:extLst>
              <a:ext uri="{FF2B5EF4-FFF2-40B4-BE49-F238E27FC236}">
                <a16:creationId xmlns:a16="http://schemas.microsoft.com/office/drawing/2014/main" id="{A1727FB0-D95A-D543-8E29-6E5F22B491A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89C4404-F49D-9F48-A10B-1F60870B4450}"/>
              </a:ext>
            </a:extLst>
          </p:cNvPr>
          <p:cNvSpPr>
            <a:spLocks noGrp="1"/>
          </p:cNvSpPr>
          <p:nvPr>
            <p:ph type="sldNum" sz="quarter" idx="12"/>
          </p:nvPr>
        </p:nvSpPr>
        <p:spPr>
          <a:xfrm>
            <a:off x="4817335" y="6141085"/>
            <a:ext cx="813816" cy="365125"/>
          </a:xfrm>
        </p:spPr>
        <p:txBody>
          <a:bodyPr/>
          <a:lstStyle/>
          <a:p>
            <a:fld id="{49ABCAEC-7D34-E549-A96E-FCEDAADBE4B0}" type="slidenum">
              <a:rPr lang="en-US" smtClean="0"/>
              <a:t>‹N›</a:t>
            </a:fld>
            <a:endParaRPr lang="en-US" dirty="0"/>
          </a:p>
        </p:txBody>
      </p:sp>
      <p:cxnSp>
        <p:nvCxnSpPr>
          <p:cNvPr id="7" name="Straight Connector 6">
            <a:extLst>
              <a:ext uri="{FF2B5EF4-FFF2-40B4-BE49-F238E27FC236}">
                <a16:creationId xmlns:a16="http://schemas.microsoft.com/office/drawing/2014/main" id="{2D6A1FD1-D82F-3141-8687-8D7C0631C215}"/>
              </a:ext>
            </a:extLst>
          </p:cNvPr>
          <p:cNvCxnSpPr>
            <a:cxnSpLocks/>
          </p:cNvCxnSpPr>
          <p:nvPr/>
        </p:nvCxnSpPr>
        <p:spPr>
          <a:xfrm>
            <a:off x="565150" y="6087110"/>
            <a:ext cx="5066001"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529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442ECFEB-12CF-4C4F-BC8A-5816C27CA565}"/>
              </a:ext>
            </a:extLst>
          </p:cNvPr>
          <p:cNvGrpSpPr/>
          <p:nvPr/>
        </p:nvGrpSpPr>
        <p:grpSpPr>
          <a:xfrm>
            <a:off x="10290315" y="0"/>
            <a:ext cx="1901686" cy="6858000"/>
            <a:chOff x="10290315" y="0"/>
            <a:chExt cx="1901686" cy="6858000"/>
          </a:xfrm>
        </p:grpSpPr>
        <p:sp>
          <p:nvSpPr>
            <p:cNvPr id="18" name="Oval 17">
              <a:extLst>
                <a:ext uri="{FF2B5EF4-FFF2-40B4-BE49-F238E27FC236}">
                  <a16:creationId xmlns:a16="http://schemas.microsoft.com/office/drawing/2014/main" id="{626C9482-2804-144B-88B2-0AF191BD757D}"/>
                </a:ext>
              </a:extLst>
            </p:cNvPr>
            <p:cNvSpPr/>
            <p:nvPr/>
          </p:nvSpPr>
          <p:spPr>
            <a:xfrm>
              <a:off x="10290315"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a:extLst>
                <a:ext uri="{FF2B5EF4-FFF2-40B4-BE49-F238E27FC236}">
                  <a16:creationId xmlns:a16="http://schemas.microsoft.com/office/drawing/2014/main" id="{71363F79-96BD-9240-86E2-DF26C9C2437D}"/>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153F0BF1-DA57-1D49-82F0-802F4D385A85}"/>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8CD42A1B-A03A-C946-8A2A-CE437EA433FD}"/>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5591FE00-3AAF-9B4B-8107-E94D50828227}"/>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22">
              <a:extLst>
                <a:ext uri="{FF2B5EF4-FFF2-40B4-BE49-F238E27FC236}">
                  <a16:creationId xmlns:a16="http://schemas.microsoft.com/office/drawing/2014/main" id="{149E92E9-89A7-4842-B271-411C7DF75D2D}"/>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23">
              <a:extLst>
                <a:ext uri="{FF2B5EF4-FFF2-40B4-BE49-F238E27FC236}">
                  <a16:creationId xmlns:a16="http://schemas.microsoft.com/office/drawing/2014/main" id="{4DC29C99-0841-9F46-AB1A-E9751DFE4487}"/>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EE0AB684-BDA8-014B-8DCC-125F8B8DCEE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2540E05-0F5F-6243-AD57-66BFC33ADBAC}"/>
              </a:ext>
            </a:extLst>
          </p:cNvPr>
          <p:cNvSpPr>
            <a:spLocks noGrp="1"/>
          </p:cNvSpPr>
          <p:nvPr>
            <p:ph sz="half" idx="1"/>
          </p:nvPr>
        </p:nvSpPr>
        <p:spPr>
          <a:xfrm>
            <a:off x="562851" y="2365755"/>
            <a:ext cx="5239512" cy="33954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F170B3A4-11FE-D94C-9B93-255E36231064}"/>
              </a:ext>
            </a:extLst>
          </p:cNvPr>
          <p:cNvSpPr>
            <a:spLocks noGrp="1"/>
          </p:cNvSpPr>
          <p:nvPr>
            <p:ph sz="half" idx="2"/>
          </p:nvPr>
        </p:nvSpPr>
        <p:spPr>
          <a:xfrm>
            <a:off x="6389638" y="2365755"/>
            <a:ext cx="5239512" cy="33954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D67BEEAF-F881-6E48-84AF-E5CEEF1C7167}"/>
              </a:ext>
            </a:extLst>
          </p:cNvPr>
          <p:cNvSpPr>
            <a:spLocks noGrp="1"/>
          </p:cNvSpPr>
          <p:nvPr>
            <p:ph type="dt" sz="half" idx="10"/>
          </p:nvPr>
        </p:nvSpPr>
        <p:spPr/>
        <p:txBody>
          <a:bodyPr/>
          <a:lstStyle/>
          <a:p>
            <a:fld id="{A5B0A250-5CC0-1746-B209-08E8B0DAE6AF}" type="datetimeFigureOut">
              <a:rPr lang="en-US" smtClean="0"/>
              <a:t>6/8/2025</a:t>
            </a:fld>
            <a:endParaRPr lang="en-US" dirty="0"/>
          </a:p>
        </p:txBody>
      </p:sp>
      <p:sp>
        <p:nvSpPr>
          <p:cNvPr id="6" name="Footer Placeholder 5">
            <a:extLst>
              <a:ext uri="{FF2B5EF4-FFF2-40B4-BE49-F238E27FC236}">
                <a16:creationId xmlns:a16="http://schemas.microsoft.com/office/drawing/2014/main" id="{9C472753-1CC3-9244-9AF0-6927018A64F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4DD55D0-FCC7-AC42-9810-9B49E3348958}"/>
              </a:ext>
            </a:extLst>
          </p:cNvPr>
          <p:cNvSpPr>
            <a:spLocks noGrp="1"/>
          </p:cNvSpPr>
          <p:nvPr>
            <p:ph type="sldNum" sz="quarter" idx="12"/>
          </p:nvPr>
        </p:nvSpPr>
        <p:spPr/>
        <p:txBody>
          <a:bodyPr/>
          <a:lstStyle/>
          <a:p>
            <a:fld id="{49ABCAEC-7D34-E549-A96E-FCEDAADBE4B0}" type="slidenum">
              <a:rPr lang="en-US" smtClean="0"/>
              <a:t>‹N›</a:t>
            </a:fld>
            <a:endParaRPr lang="en-US" dirty="0"/>
          </a:p>
        </p:txBody>
      </p:sp>
      <p:cxnSp>
        <p:nvCxnSpPr>
          <p:cNvPr id="8" name="Straight Connector 7">
            <a:extLst>
              <a:ext uri="{FF2B5EF4-FFF2-40B4-BE49-F238E27FC236}">
                <a16:creationId xmlns:a16="http://schemas.microsoft.com/office/drawing/2014/main" id="{5FC736C3-88FB-244C-83B8-B2856998D221}"/>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1486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9" name="Group 18">
            <a:extLst>
              <a:ext uri="{FF2B5EF4-FFF2-40B4-BE49-F238E27FC236}">
                <a16:creationId xmlns:a16="http://schemas.microsoft.com/office/drawing/2014/main" id="{B7D16A9C-7411-5242-A59C-816B8907E3BE}"/>
              </a:ext>
            </a:extLst>
          </p:cNvPr>
          <p:cNvGrpSpPr/>
          <p:nvPr/>
        </p:nvGrpSpPr>
        <p:grpSpPr>
          <a:xfrm>
            <a:off x="10290315" y="0"/>
            <a:ext cx="1901686" cy="6858000"/>
            <a:chOff x="10290315" y="0"/>
            <a:chExt cx="1901686" cy="6858000"/>
          </a:xfrm>
        </p:grpSpPr>
        <p:sp>
          <p:nvSpPr>
            <p:cNvPr id="20" name="Oval 19">
              <a:extLst>
                <a:ext uri="{FF2B5EF4-FFF2-40B4-BE49-F238E27FC236}">
                  <a16:creationId xmlns:a16="http://schemas.microsoft.com/office/drawing/2014/main" id="{A997260B-7D44-7049-B605-7FD6E6CE5612}"/>
                </a:ext>
              </a:extLst>
            </p:cNvPr>
            <p:cNvSpPr/>
            <p:nvPr/>
          </p:nvSpPr>
          <p:spPr>
            <a:xfrm>
              <a:off x="10290315"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a:extLst>
                <a:ext uri="{FF2B5EF4-FFF2-40B4-BE49-F238E27FC236}">
                  <a16:creationId xmlns:a16="http://schemas.microsoft.com/office/drawing/2014/main" id="{5D6AF601-77C3-D74A-B1E5-7F33703A6927}"/>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4DFCA921-0F9E-2E41-A285-75409E25501A}"/>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22">
              <a:extLst>
                <a:ext uri="{FF2B5EF4-FFF2-40B4-BE49-F238E27FC236}">
                  <a16:creationId xmlns:a16="http://schemas.microsoft.com/office/drawing/2014/main" id="{120B9E03-438B-FC42-9DA1-835D5BC3FE88}"/>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23">
              <a:extLst>
                <a:ext uri="{FF2B5EF4-FFF2-40B4-BE49-F238E27FC236}">
                  <a16:creationId xmlns:a16="http://schemas.microsoft.com/office/drawing/2014/main" id="{4D670E1F-61CD-8940-A898-6D5092A78BB9}"/>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24">
              <a:extLst>
                <a:ext uri="{FF2B5EF4-FFF2-40B4-BE49-F238E27FC236}">
                  <a16:creationId xmlns:a16="http://schemas.microsoft.com/office/drawing/2014/main" id="{080C64CF-0C6A-3449-9709-AE038C4A7995}"/>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5">
              <a:extLst>
                <a:ext uri="{FF2B5EF4-FFF2-40B4-BE49-F238E27FC236}">
                  <a16:creationId xmlns:a16="http://schemas.microsoft.com/office/drawing/2014/main" id="{FEC46D5B-957F-A24C-8E36-CC71F660EC8B}"/>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9058182F-7B5E-FD42-AFC6-A3848D8332AC}"/>
              </a:ext>
            </a:extLst>
          </p:cNvPr>
          <p:cNvSpPr>
            <a:spLocks noGrp="1"/>
          </p:cNvSpPr>
          <p:nvPr>
            <p:ph type="title"/>
          </p:nvPr>
        </p:nvSpPr>
        <p:spPr>
          <a:xfrm>
            <a:off x="566928" y="768096"/>
            <a:ext cx="7333488" cy="1271016"/>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FD9E4DE-75C0-C841-A68D-9D7BBAD76C5E}"/>
              </a:ext>
            </a:extLst>
          </p:cNvPr>
          <p:cNvSpPr>
            <a:spLocks noGrp="1"/>
          </p:cNvSpPr>
          <p:nvPr>
            <p:ph type="body" idx="1"/>
          </p:nvPr>
        </p:nvSpPr>
        <p:spPr>
          <a:xfrm>
            <a:off x="562149" y="2365756"/>
            <a:ext cx="523951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CB5C87F7-356E-9E43-97A0-D972B22853DA}"/>
              </a:ext>
            </a:extLst>
          </p:cNvPr>
          <p:cNvSpPr>
            <a:spLocks noGrp="1"/>
          </p:cNvSpPr>
          <p:nvPr>
            <p:ph sz="half" idx="2"/>
          </p:nvPr>
        </p:nvSpPr>
        <p:spPr>
          <a:xfrm>
            <a:off x="562149" y="3189668"/>
            <a:ext cx="5239512" cy="2571557"/>
          </a:xfrm>
        </p:spPr>
        <p:txBody>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0DAB4C28-30CB-CC4E-A25E-F4FEFA49BCA5}"/>
              </a:ext>
            </a:extLst>
          </p:cNvPr>
          <p:cNvSpPr>
            <a:spLocks noGrp="1"/>
          </p:cNvSpPr>
          <p:nvPr>
            <p:ph type="body" sz="quarter" idx="3"/>
          </p:nvPr>
        </p:nvSpPr>
        <p:spPr>
          <a:xfrm>
            <a:off x="6383066" y="2365756"/>
            <a:ext cx="523951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E9ED0191-963B-1E4C-BEC5-9B42E39514A3}"/>
              </a:ext>
            </a:extLst>
          </p:cNvPr>
          <p:cNvSpPr>
            <a:spLocks noGrp="1"/>
          </p:cNvSpPr>
          <p:nvPr>
            <p:ph sz="quarter" idx="4"/>
          </p:nvPr>
        </p:nvSpPr>
        <p:spPr>
          <a:xfrm>
            <a:off x="6383066" y="3189668"/>
            <a:ext cx="5239512" cy="2571557"/>
          </a:xfrm>
        </p:spPr>
        <p:txBody>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7F0E0BED-3EB7-BB4A-A556-FA967FB0115F}"/>
              </a:ext>
            </a:extLst>
          </p:cNvPr>
          <p:cNvSpPr>
            <a:spLocks noGrp="1"/>
          </p:cNvSpPr>
          <p:nvPr>
            <p:ph type="dt" sz="half" idx="10"/>
          </p:nvPr>
        </p:nvSpPr>
        <p:spPr/>
        <p:txBody>
          <a:bodyPr/>
          <a:lstStyle/>
          <a:p>
            <a:fld id="{A5B0A250-5CC0-1746-B209-08E8B0DAE6AF}" type="datetimeFigureOut">
              <a:rPr lang="en-US" smtClean="0"/>
              <a:t>6/8/2025</a:t>
            </a:fld>
            <a:endParaRPr lang="en-US" dirty="0"/>
          </a:p>
        </p:txBody>
      </p:sp>
      <p:sp>
        <p:nvSpPr>
          <p:cNvPr id="8" name="Footer Placeholder 7">
            <a:extLst>
              <a:ext uri="{FF2B5EF4-FFF2-40B4-BE49-F238E27FC236}">
                <a16:creationId xmlns:a16="http://schemas.microsoft.com/office/drawing/2014/main" id="{B6A2466A-4D90-174C-B382-AC4674D7215B}"/>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6EADE49-8082-214B-9742-5EE8DA2E9FFE}"/>
              </a:ext>
            </a:extLst>
          </p:cNvPr>
          <p:cNvSpPr>
            <a:spLocks noGrp="1"/>
          </p:cNvSpPr>
          <p:nvPr>
            <p:ph type="sldNum" sz="quarter" idx="12"/>
          </p:nvPr>
        </p:nvSpPr>
        <p:spPr/>
        <p:txBody>
          <a:bodyPr/>
          <a:lstStyle/>
          <a:p>
            <a:fld id="{49ABCAEC-7D34-E549-A96E-FCEDAADBE4B0}" type="slidenum">
              <a:rPr lang="en-US" smtClean="0"/>
              <a:t>‹N›</a:t>
            </a:fld>
            <a:endParaRPr lang="en-US"/>
          </a:p>
        </p:txBody>
      </p:sp>
      <p:cxnSp>
        <p:nvCxnSpPr>
          <p:cNvPr id="10" name="Straight Connector 9">
            <a:extLst>
              <a:ext uri="{FF2B5EF4-FFF2-40B4-BE49-F238E27FC236}">
                <a16:creationId xmlns:a16="http://schemas.microsoft.com/office/drawing/2014/main" id="{75E39200-18D5-014B-BAB8-FF5D0BA15E0C}"/>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3786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D7DF52F6-A06E-0343-95B8-DAAC38DB4B8C}"/>
              </a:ext>
            </a:extLst>
          </p:cNvPr>
          <p:cNvGrpSpPr/>
          <p:nvPr/>
        </p:nvGrpSpPr>
        <p:grpSpPr>
          <a:xfrm>
            <a:off x="10290315" y="0"/>
            <a:ext cx="1901686" cy="6858000"/>
            <a:chOff x="10290315" y="0"/>
            <a:chExt cx="1901686" cy="6858000"/>
          </a:xfrm>
        </p:grpSpPr>
        <p:sp>
          <p:nvSpPr>
            <p:cNvPr id="16" name="Oval 15">
              <a:extLst>
                <a:ext uri="{FF2B5EF4-FFF2-40B4-BE49-F238E27FC236}">
                  <a16:creationId xmlns:a16="http://schemas.microsoft.com/office/drawing/2014/main" id="{67092C52-7052-0749-9DA0-9374DBF495AE}"/>
                </a:ext>
              </a:extLst>
            </p:cNvPr>
            <p:cNvSpPr/>
            <p:nvPr/>
          </p:nvSpPr>
          <p:spPr>
            <a:xfrm>
              <a:off x="10290315"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a:extLst>
                <a:ext uri="{FF2B5EF4-FFF2-40B4-BE49-F238E27FC236}">
                  <a16:creationId xmlns:a16="http://schemas.microsoft.com/office/drawing/2014/main" id="{C64E1C2F-81E1-C44D-859C-946596C950F2}"/>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17">
              <a:extLst>
                <a:ext uri="{FF2B5EF4-FFF2-40B4-BE49-F238E27FC236}">
                  <a16:creationId xmlns:a16="http://schemas.microsoft.com/office/drawing/2014/main" id="{53626485-4263-0A44-9561-E278A7056C33}"/>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8">
              <a:extLst>
                <a:ext uri="{FF2B5EF4-FFF2-40B4-BE49-F238E27FC236}">
                  <a16:creationId xmlns:a16="http://schemas.microsoft.com/office/drawing/2014/main" id="{7D45AAB5-3CCC-DE4A-A962-3702911B55CC}"/>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8CAFB16F-8EDE-D44F-A51E-34EDC41E7404}"/>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DCD51329-732C-BB4C-98E5-715BAF9F8853}"/>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192B5D44-BC55-AF4C-984D-C8231B22F80B}"/>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DFA1E9E2-564E-7049-A22F-BB5B876BABB5}"/>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B6359D05-C08D-7747-B2FC-3F62B3357315}"/>
              </a:ext>
            </a:extLst>
          </p:cNvPr>
          <p:cNvSpPr>
            <a:spLocks noGrp="1"/>
          </p:cNvSpPr>
          <p:nvPr>
            <p:ph type="dt" sz="half" idx="10"/>
          </p:nvPr>
        </p:nvSpPr>
        <p:spPr/>
        <p:txBody>
          <a:bodyPr/>
          <a:lstStyle/>
          <a:p>
            <a:fld id="{A5B0A250-5CC0-1746-B209-08E8B0DAE6AF}" type="datetimeFigureOut">
              <a:rPr lang="en-US" smtClean="0"/>
              <a:t>6/8/2025</a:t>
            </a:fld>
            <a:endParaRPr lang="en-US" dirty="0"/>
          </a:p>
        </p:txBody>
      </p:sp>
      <p:sp>
        <p:nvSpPr>
          <p:cNvPr id="4" name="Footer Placeholder 3">
            <a:extLst>
              <a:ext uri="{FF2B5EF4-FFF2-40B4-BE49-F238E27FC236}">
                <a16:creationId xmlns:a16="http://schemas.microsoft.com/office/drawing/2014/main" id="{8E2FF615-BB08-A844-B689-BAA7C504074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563A67D-F96F-4849-8C83-49CC3A6539BB}"/>
              </a:ext>
            </a:extLst>
          </p:cNvPr>
          <p:cNvSpPr>
            <a:spLocks noGrp="1"/>
          </p:cNvSpPr>
          <p:nvPr>
            <p:ph type="sldNum" sz="quarter" idx="12"/>
          </p:nvPr>
        </p:nvSpPr>
        <p:spPr/>
        <p:txBody>
          <a:bodyPr/>
          <a:lstStyle/>
          <a:p>
            <a:fld id="{49ABCAEC-7D34-E549-A96E-FCEDAADBE4B0}" type="slidenum">
              <a:rPr lang="en-US" smtClean="0"/>
              <a:t>‹N›</a:t>
            </a:fld>
            <a:endParaRPr lang="en-US"/>
          </a:p>
        </p:txBody>
      </p:sp>
      <p:cxnSp>
        <p:nvCxnSpPr>
          <p:cNvPr id="6" name="Straight Connector 5">
            <a:extLst>
              <a:ext uri="{FF2B5EF4-FFF2-40B4-BE49-F238E27FC236}">
                <a16:creationId xmlns:a16="http://schemas.microsoft.com/office/drawing/2014/main" id="{1DCFAAB9-2B6B-8D4C-A748-433E2C393EA6}"/>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1669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798BCA70-D63D-40F6-B9B3-4E49B96E27FB}"/>
              </a:ext>
            </a:extLst>
          </p:cNvPr>
          <p:cNvSpPr>
            <a:spLocks noGrp="1"/>
          </p:cNvSpPr>
          <p:nvPr>
            <p:ph type="dt" sz="half" idx="10"/>
          </p:nvPr>
        </p:nvSpPr>
        <p:spPr/>
        <p:txBody>
          <a:bodyPr/>
          <a:lstStyle/>
          <a:p>
            <a:fld id="{A5B0A250-5CC0-1746-B209-08E8B0DAE6AF}" type="datetimeFigureOut">
              <a:rPr lang="en-US" smtClean="0"/>
              <a:pPr/>
              <a:t>6/8/2025</a:t>
            </a:fld>
            <a:endParaRPr lang="en-US" dirty="0"/>
          </a:p>
        </p:txBody>
      </p:sp>
      <p:sp>
        <p:nvSpPr>
          <p:cNvPr id="6" name="Footer Placeholder 5">
            <a:extLst>
              <a:ext uri="{FF2B5EF4-FFF2-40B4-BE49-F238E27FC236}">
                <a16:creationId xmlns:a16="http://schemas.microsoft.com/office/drawing/2014/main" id="{72F12559-BD91-4904-A24A-0CF0A2324A0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B658BB7-74A5-4A6F-A0FF-021E68F02BFF}"/>
              </a:ext>
            </a:extLst>
          </p:cNvPr>
          <p:cNvSpPr>
            <a:spLocks noGrp="1"/>
          </p:cNvSpPr>
          <p:nvPr>
            <p:ph type="sldNum" sz="quarter" idx="12"/>
          </p:nvPr>
        </p:nvSpPr>
        <p:spPr/>
        <p:txBody>
          <a:bodyPr/>
          <a:lstStyle/>
          <a:p>
            <a:fld id="{49ABCAEC-7D34-E549-A96E-FCEDAADBE4B0}" type="slidenum">
              <a:rPr lang="en-US" smtClean="0"/>
              <a:pPr/>
              <a:t>‹N›</a:t>
            </a:fld>
            <a:endParaRPr lang="en-US" dirty="0"/>
          </a:p>
        </p:txBody>
      </p:sp>
    </p:spTree>
    <p:extLst>
      <p:ext uri="{BB962C8B-B14F-4D97-AF65-F5344CB8AC3E}">
        <p14:creationId xmlns:p14="http://schemas.microsoft.com/office/powerpoint/2010/main" val="2013046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D0914A35-7AAF-4B42-9C68-47A633EFD9D0}"/>
              </a:ext>
            </a:extLst>
          </p:cNvPr>
          <p:cNvGrpSpPr/>
          <p:nvPr/>
        </p:nvGrpSpPr>
        <p:grpSpPr>
          <a:xfrm>
            <a:off x="10290315" y="0"/>
            <a:ext cx="1901686" cy="6858000"/>
            <a:chOff x="10290315" y="0"/>
            <a:chExt cx="1901686" cy="6858000"/>
          </a:xfrm>
        </p:grpSpPr>
        <p:sp>
          <p:nvSpPr>
            <p:cNvPr id="18" name="Freeform 17">
              <a:extLst>
                <a:ext uri="{FF2B5EF4-FFF2-40B4-BE49-F238E27FC236}">
                  <a16:creationId xmlns:a16="http://schemas.microsoft.com/office/drawing/2014/main" id="{DABCED79-0E70-FB4D-ABF2-D859BF5556E4}"/>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8">
              <a:extLst>
                <a:ext uri="{FF2B5EF4-FFF2-40B4-BE49-F238E27FC236}">
                  <a16:creationId xmlns:a16="http://schemas.microsoft.com/office/drawing/2014/main" id="{8364885D-A3A4-5144-AB4E-7624F27287E6}"/>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D22073D5-CC72-0549-BD26-F7AF9851BE45}"/>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1827A049-C9FD-554E-9B01-F151B0D9E86B}"/>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76832559-4D18-8744-AB91-9FCFAB732477}"/>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22">
              <a:extLst>
                <a:ext uri="{FF2B5EF4-FFF2-40B4-BE49-F238E27FC236}">
                  <a16:creationId xmlns:a16="http://schemas.microsoft.com/office/drawing/2014/main" id="{BF97A623-E5DC-1B44-B687-8643B9F0D741}"/>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3637BBE1-2C82-4E45-B5C5-35E07B05EA4E}"/>
              </a:ext>
            </a:extLst>
          </p:cNvPr>
          <p:cNvSpPr>
            <a:spLocks noGrp="1"/>
          </p:cNvSpPr>
          <p:nvPr>
            <p:ph type="title"/>
          </p:nvPr>
        </p:nvSpPr>
        <p:spPr>
          <a:xfrm>
            <a:off x="565151" y="764973"/>
            <a:ext cx="3609982" cy="1395043"/>
          </a:xfrm>
        </p:spPr>
        <p:txBody>
          <a:bodyPr anchor="t"/>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54201F2E-A734-364B-8A7D-990D6B8893D0}"/>
              </a:ext>
            </a:extLst>
          </p:cNvPr>
          <p:cNvSpPr>
            <a:spLocks noGrp="1"/>
          </p:cNvSpPr>
          <p:nvPr>
            <p:ph idx="1"/>
          </p:nvPr>
        </p:nvSpPr>
        <p:spPr>
          <a:xfrm>
            <a:off x="5104832" y="770890"/>
            <a:ext cx="6112517" cy="4800570"/>
          </a:xfrm>
        </p:spPr>
        <p:txBody>
          <a:bodyPr/>
          <a:lstStyle>
            <a:lvl1pPr>
              <a:defRPr sz="2800"/>
            </a:lvl1pPr>
            <a:lvl2pPr>
              <a:defRPr sz="24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D57CBAD9-5515-1748-8E77-F48160F4ED1C}"/>
              </a:ext>
            </a:extLst>
          </p:cNvPr>
          <p:cNvSpPr>
            <a:spLocks noGrp="1"/>
          </p:cNvSpPr>
          <p:nvPr>
            <p:ph type="body" sz="half" idx="2"/>
          </p:nvPr>
        </p:nvSpPr>
        <p:spPr>
          <a:xfrm>
            <a:off x="565150" y="2160016"/>
            <a:ext cx="3609983" cy="370897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A6C22B-80D4-AA42-9999-401E37B469C0}"/>
              </a:ext>
            </a:extLst>
          </p:cNvPr>
          <p:cNvSpPr>
            <a:spLocks noGrp="1"/>
          </p:cNvSpPr>
          <p:nvPr>
            <p:ph type="dt" sz="half" idx="10"/>
          </p:nvPr>
        </p:nvSpPr>
        <p:spPr/>
        <p:txBody>
          <a:bodyPr/>
          <a:lstStyle/>
          <a:p>
            <a:fld id="{A5B0A250-5CC0-1746-B209-08E8B0DAE6AF}" type="datetimeFigureOut">
              <a:rPr lang="en-US" smtClean="0"/>
              <a:t>6/8/2025</a:t>
            </a:fld>
            <a:endParaRPr lang="en-US" dirty="0"/>
          </a:p>
        </p:txBody>
      </p:sp>
      <p:sp>
        <p:nvSpPr>
          <p:cNvPr id="6" name="Footer Placeholder 5">
            <a:extLst>
              <a:ext uri="{FF2B5EF4-FFF2-40B4-BE49-F238E27FC236}">
                <a16:creationId xmlns:a16="http://schemas.microsoft.com/office/drawing/2014/main" id="{03055DE4-33E8-7F4B-9334-95EA60845C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470FA5-21EE-D742-8F01-C1BAE0FDB064}"/>
              </a:ext>
            </a:extLst>
          </p:cNvPr>
          <p:cNvSpPr>
            <a:spLocks noGrp="1"/>
          </p:cNvSpPr>
          <p:nvPr>
            <p:ph type="sldNum" sz="quarter" idx="12"/>
          </p:nvPr>
        </p:nvSpPr>
        <p:spPr/>
        <p:txBody>
          <a:bodyPr/>
          <a:lstStyle/>
          <a:p>
            <a:fld id="{49ABCAEC-7D34-E549-A96E-FCEDAADBE4B0}" type="slidenum">
              <a:rPr lang="en-US" smtClean="0"/>
              <a:t>‹N›</a:t>
            </a:fld>
            <a:endParaRPr lang="en-US"/>
          </a:p>
        </p:txBody>
      </p:sp>
      <p:cxnSp>
        <p:nvCxnSpPr>
          <p:cNvPr id="8" name="Straight Connector 7">
            <a:extLst>
              <a:ext uri="{FF2B5EF4-FFF2-40B4-BE49-F238E27FC236}">
                <a16:creationId xmlns:a16="http://schemas.microsoft.com/office/drawing/2014/main" id="{BEF966AA-D7DF-F84D-80D4-E216A641B005}"/>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2443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210D391A-F01E-4947-8A01-95438AA0B323}"/>
              </a:ext>
            </a:extLst>
          </p:cNvPr>
          <p:cNvGrpSpPr/>
          <p:nvPr/>
        </p:nvGrpSpPr>
        <p:grpSpPr>
          <a:xfrm>
            <a:off x="10290315" y="0"/>
            <a:ext cx="1901686" cy="6858000"/>
            <a:chOff x="10290315" y="0"/>
            <a:chExt cx="1901686" cy="6858000"/>
          </a:xfrm>
        </p:grpSpPr>
        <p:sp>
          <p:nvSpPr>
            <p:cNvPr id="17" name="Oval 16">
              <a:extLst>
                <a:ext uri="{FF2B5EF4-FFF2-40B4-BE49-F238E27FC236}">
                  <a16:creationId xmlns:a16="http://schemas.microsoft.com/office/drawing/2014/main" id="{7D499306-B4E0-064D-8F6C-96E9C4BD04DA}"/>
                </a:ext>
              </a:extLst>
            </p:cNvPr>
            <p:cNvSpPr/>
            <p:nvPr/>
          </p:nvSpPr>
          <p:spPr>
            <a:xfrm>
              <a:off x="10290315"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a:extLst>
                <a:ext uri="{FF2B5EF4-FFF2-40B4-BE49-F238E27FC236}">
                  <a16:creationId xmlns:a16="http://schemas.microsoft.com/office/drawing/2014/main" id="{AF3D0241-0A21-8047-8CE3-B3FDD5FDF719}"/>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8">
              <a:extLst>
                <a:ext uri="{FF2B5EF4-FFF2-40B4-BE49-F238E27FC236}">
                  <a16:creationId xmlns:a16="http://schemas.microsoft.com/office/drawing/2014/main" id="{13083F97-6891-0447-957C-AB0834B826D2}"/>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B2EF7D75-E7C1-5147-A03B-3EC641CF3B08}"/>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A6D7CA94-94B4-C140-8C68-01C0ADFA1C71}"/>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211CD629-C318-A848-BDDE-BBA9465EBF9D}"/>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22">
              <a:extLst>
                <a:ext uri="{FF2B5EF4-FFF2-40B4-BE49-F238E27FC236}">
                  <a16:creationId xmlns:a16="http://schemas.microsoft.com/office/drawing/2014/main" id="{2A5AC1F8-1370-E946-977E-E4CFC6947BAB}"/>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64CEE63B-B967-0A48-9623-2203767609F4}"/>
              </a:ext>
            </a:extLst>
          </p:cNvPr>
          <p:cNvSpPr>
            <a:spLocks noGrp="1"/>
          </p:cNvSpPr>
          <p:nvPr>
            <p:ph type="title"/>
          </p:nvPr>
        </p:nvSpPr>
        <p:spPr>
          <a:xfrm>
            <a:off x="565150" y="770889"/>
            <a:ext cx="3609983" cy="1389127"/>
          </a:xfrm>
        </p:spPr>
        <p:txBody>
          <a:bodyPr anchor="t"/>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9211F680-28C8-FA44-9CD5-20709DA02EA0}"/>
              </a:ext>
            </a:extLst>
          </p:cNvPr>
          <p:cNvSpPr>
            <a:spLocks noGrp="1"/>
          </p:cNvSpPr>
          <p:nvPr>
            <p:ph type="pic" idx="1"/>
          </p:nvPr>
        </p:nvSpPr>
        <p:spPr>
          <a:xfrm>
            <a:off x="5223838" y="890816"/>
            <a:ext cx="6060136" cy="4870411"/>
          </a:xfrm>
          <a:solidFill>
            <a:schemeClr val="bg2"/>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CBD507CD-197E-BB4C-83A6-DA3FC97A22C2}"/>
              </a:ext>
            </a:extLst>
          </p:cNvPr>
          <p:cNvSpPr>
            <a:spLocks noGrp="1"/>
          </p:cNvSpPr>
          <p:nvPr>
            <p:ph type="body" sz="half" idx="2"/>
          </p:nvPr>
        </p:nvSpPr>
        <p:spPr>
          <a:xfrm>
            <a:off x="565150" y="2160016"/>
            <a:ext cx="3609983" cy="360121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059E00AC-DF6C-D548-8A06-D6269BDB0A41}"/>
              </a:ext>
            </a:extLst>
          </p:cNvPr>
          <p:cNvSpPr>
            <a:spLocks noGrp="1"/>
          </p:cNvSpPr>
          <p:nvPr>
            <p:ph type="dt" sz="half" idx="10"/>
          </p:nvPr>
        </p:nvSpPr>
        <p:spPr/>
        <p:txBody>
          <a:bodyPr/>
          <a:lstStyle/>
          <a:p>
            <a:fld id="{A5B0A250-5CC0-1746-B209-08E8B0DAE6AF}" type="datetimeFigureOut">
              <a:rPr lang="en-US" smtClean="0"/>
              <a:t>6/8/2025</a:t>
            </a:fld>
            <a:endParaRPr lang="en-US" dirty="0"/>
          </a:p>
        </p:txBody>
      </p:sp>
      <p:sp>
        <p:nvSpPr>
          <p:cNvPr id="6" name="Footer Placeholder 5">
            <a:extLst>
              <a:ext uri="{FF2B5EF4-FFF2-40B4-BE49-F238E27FC236}">
                <a16:creationId xmlns:a16="http://schemas.microsoft.com/office/drawing/2014/main" id="{F8ED113B-57D4-9A4F-BFE0-2A3963B425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0D9954-FA18-8948-AA52-21CED059476D}"/>
              </a:ext>
            </a:extLst>
          </p:cNvPr>
          <p:cNvSpPr>
            <a:spLocks noGrp="1"/>
          </p:cNvSpPr>
          <p:nvPr>
            <p:ph type="sldNum" sz="quarter" idx="12"/>
          </p:nvPr>
        </p:nvSpPr>
        <p:spPr/>
        <p:txBody>
          <a:bodyPr/>
          <a:lstStyle/>
          <a:p>
            <a:fld id="{49ABCAEC-7D34-E549-A96E-FCEDAADBE4B0}" type="slidenum">
              <a:rPr lang="en-US" smtClean="0"/>
              <a:t>‹N›</a:t>
            </a:fld>
            <a:endParaRPr lang="en-US"/>
          </a:p>
        </p:txBody>
      </p:sp>
      <p:cxnSp>
        <p:nvCxnSpPr>
          <p:cNvPr id="8" name="Straight Connector 7">
            <a:extLst>
              <a:ext uri="{FF2B5EF4-FFF2-40B4-BE49-F238E27FC236}">
                <a16:creationId xmlns:a16="http://schemas.microsoft.com/office/drawing/2014/main" id="{5E3EB25D-2379-5040-B990-1C99B0B7D931}"/>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01636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70D98E2-86CE-4D4F-9F8F-17C83D19A271}"/>
              </a:ext>
            </a:extLst>
          </p:cNvPr>
          <p:cNvSpPr>
            <a:spLocks noGrp="1"/>
          </p:cNvSpPr>
          <p:nvPr>
            <p:ph type="title"/>
          </p:nvPr>
        </p:nvSpPr>
        <p:spPr>
          <a:xfrm>
            <a:off x="565150" y="770890"/>
            <a:ext cx="7335835" cy="1268984"/>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8804B4F2-48A4-A140-B59B-7A2ED9FD4653}"/>
              </a:ext>
            </a:extLst>
          </p:cNvPr>
          <p:cNvSpPr>
            <a:spLocks noGrp="1"/>
          </p:cNvSpPr>
          <p:nvPr>
            <p:ph type="body" idx="1"/>
          </p:nvPr>
        </p:nvSpPr>
        <p:spPr>
          <a:xfrm>
            <a:off x="565150" y="2160016"/>
            <a:ext cx="7335835" cy="360121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FCF4A7E-D5FF-BF48-8E01-8F46150ABFD5}"/>
              </a:ext>
            </a:extLst>
          </p:cNvPr>
          <p:cNvSpPr>
            <a:spLocks noGrp="1"/>
          </p:cNvSpPr>
          <p:nvPr>
            <p:ph type="dt" sz="half" idx="2"/>
          </p:nvPr>
        </p:nvSpPr>
        <p:spPr>
          <a:xfrm>
            <a:off x="566928" y="457200"/>
            <a:ext cx="3608205" cy="365125"/>
          </a:xfrm>
          <a:prstGeom prst="rect">
            <a:avLst/>
          </a:prstGeom>
        </p:spPr>
        <p:txBody>
          <a:bodyPr vert="horz" lIns="91440" tIns="45720" rIns="91440" bIns="45720" rtlCol="0" anchor="ctr"/>
          <a:lstStyle>
            <a:lvl1pPr algn="l">
              <a:defRPr sz="1050" b="0" i="0">
                <a:solidFill>
                  <a:schemeClr val="tx1">
                    <a:tint val="75000"/>
                  </a:schemeClr>
                </a:solidFill>
                <a:latin typeface="+mn-lt"/>
              </a:defRPr>
            </a:lvl1pPr>
          </a:lstStyle>
          <a:p>
            <a:fld id="{A5B0A250-5CC0-1746-B209-08E8B0DAE6AF}" type="datetimeFigureOut">
              <a:rPr lang="en-US" smtClean="0"/>
              <a:pPr/>
              <a:t>6/8/2025</a:t>
            </a:fld>
            <a:endParaRPr lang="en-US" dirty="0"/>
          </a:p>
        </p:txBody>
      </p:sp>
      <p:sp>
        <p:nvSpPr>
          <p:cNvPr id="5" name="Footer Placeholder 4">
            <a:extLst>
              <a:ext uri="{FF2B5EF4-FFF2-40B4-BE49-F238E27FC236}">
                <a16:creationId xmlns:a16="http://schemas.microsoft.com/office/drawing/2014/main" id="{CA131757-5039-BF46-B47A-50DA8FFBC078}"/>
              </a:ext>
            </a:extLst>
          </p:cNvPr>
          <p:cNvSpPr>
            <a:spLocks noGrp="1"/>
          </p:cNvSpPr>
          <p:nvPr>
            <p:ph type="ftr" sz="quarter" idx="3"/>
          </p:nvPr>
        </p:nvSpPr>
        <p:spPr>
          <a:xfrm>
            <a:off x="565150" y="6141085"/>
            <a:ext cx="3608205" cy="365125"/>
          </a:xfrm>
          <a:prstGeom prst="rect">
            <a:avLst/>
          </a:prstGeom>
        </p:spPr>
        <p:txBody>
          <a:bodyPr vert="horz" lIns="91440" tIns="45720" rIns="91440" bIns="45720" rtlCol="0" anchor="ctr"/>
          <a:lstStyle>
            <a:lvl1pPr algn="l">
              <a:defRPr sz="1050" b="0" i="0">
                <a:solidFill>
                  <a:schemeClr val="tx1">
                    <a:tint val="75000"/>
                  </a:schemeClr>
                </a:solidFill>
                <a:latin typeface="+mn-lt"/>
              </a:defRPr>
            </a:lvl1pPr>
          </a:lstStyle>
          <a:p>
            <a:endParaRPr lang="en-US" dirty="0"/>
          </a:p>
        </p:txBody>
      </p:sp>
      <p:sp>
        <p:nvSpPr>
          <p:cNvPr id="6" name="Slide Number Placeholder 5">
            <a:extLst>
              <a:ext uri="{FF2B5EF4-FFF2-40B4-BE49-F238E27FC236}">
                <a16:creationId xmlns:a16="http://schemas.microsoft.com/office/drawing/2014/main" id="{AA83FD16-4337-B940-905E-D20A26FD483A}"/>
              </a:ext>
            </a:extLst>
          </p:cNvPr>
          <p:cNvSpPr>
            <a:spLocks noGrp="1"/>
          </p:cNvSpPr>
          <p:nvPr>
            <p:ph type="sldNum" sz="quarter" idx="4"/>
          </p:nvPr>
        </p:nvSpPr>
        <p:spPr>
          <a:xfrm>
            <a:off x="10809678" y="6141085"/>
            <a:ext cx="813816" cy="365125"/>
          </a:xfrm>
          <a:prstGeom prst="rect">
            <a:avLst/>
          </a:prstGeom>
        </p:spPr>
        <p:txBody>
          <a:bodyPr vert="horz" lIns="91440" tIns="45720" rIns="91440" bIns="45720" rtlCol="0" anchor="ctr"/>
          <a:lstStyle>
            <a:lvl1pPr algn="r">
              <a:defRPr sz="1050" b="0" i="0">
                <a:solidFill>
                  <a:schemeClr val="tx1">
                    <a:tint val="75000"/>
                  </a:schemeClr>
                </a:solidFill>
                <a:latin typeface="+mn-lt"/>
              </a:defRPr>
            </a:lvl1pPr>
          </a:lstStyle>
          <a:p>
            <a:fld id="{49ABCAEC-7D34-E549-A96E-FCEDAADBE4B0}" type="slidenum">
              <a:rPr lang="en-US" smtClean="0"/>
              <a:pPr/>
              <a:t>‹N›</a:t>
            </a:fld>
            <a:endParaRPr lang="en-US" dirty="0"/>
          </a:p>
        </p:txBody>
      </p:sp>
    </p:spTree>
    <p:extLst>
      <p:ext uri="{BB962C8B-B14F-4D97-AF65-F5344CB8AC3E}">
        <p14:creationId xmlns:p14="http://schemas.microsoft.com/office/powerpoint/2010/main" val="375707551"/>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100000"/>
        </a:lnSpc>
        <a:spcBef>
          <a:spcPct val="0"/>
        </a:spcBef>
        <a:buNone/>
        <a:defRPr sz="4000" b="1" i="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900"/>
        </a:spcBef>
        <a:buFont typeface="Arial" panose="020B0604020202020204" pitchFamily="34" charset="0"/>
        <a:buChar char="•"/>
        <a:defRPr sz="2400" b="0" i="0" kern="1200">
          <a:solidFill>
            <a:schemeClr val="tx1"/>
          </a:solidFill>
          <a:latin typeface="+mn-lt"/>
          <a:ea typeface="+mn-ea"/>
          <a:cs typeface="+mn-cs"/>
        </a:defRPr>
      </a:lvl1pPr>
      <a:lvl2pPr marL="685800" indent="-228600" algn="l" defTabSz="914400" rtl="0" eaLnBrk="1" latinLnBrk="0" hangingPunct="1">
        <a:lnSpc>
          <a:spcPct val="100000"/>
        </a:lnSpc>
        <a:spcBef>
          <a:spcPts val="900"/>
        </a:spcBef>
        <a:buFont typeface="Arial" panose="020B0604020202020204" pitchFamily="34" charset="0"/>
        <a:buChar char="•"/>
        <a:defRPr sz="2000" b="0" i="0" kern="1200">
          <a:solidFill>
            <a:schemeClr val="tx1"/>
          </a:solidFill>
          <a:latin typeface="+mn-lt"/>
          <a:ea typeface="+mn-ea"/>
          <a:cs typeface="+mn-cs"/>
        </a:defRPr>
      </a:lvl2pPr>
      <a:lvl3pPr marL="1143000" indent="-228600" algn="l" defTabSz="914400" rtl="0" eaLnBrk="1" latinLnBrk="0" hangingPunct="1">
        <a:lnSpc>
          <a:spcPct val="100000"/>
        </a:lnSpc>
        <a:spcBef>
          <a:spcPts val="900"/>
        </a:spcBef>
        <a:buFont typeface="Arial" panose="020B0604020202020204" pitchFamily="34" charset="0"/>
        <a:buChar char="•"/>
        <a:defRPr sz="1800" b="0" i="0" kern="1200">
          <a:solidFill>
            <a:schemeClr val="tx1"/>
          </a:solidFill>
          <a:latin typeface="+mn-lt"/>
          <a:ea typeface="+mn-ea"/>
          <a:cs typeface="+mn-cs"/>
        </a:defRPr>
      </a:lvl3pPr>
      <a:lvl4pPr marL="1600200" indent="-228600" algn="l" defTabSz="914400" rtl="0" eaLnBrk="1" latinLnBrk="0" hangingPunct="1">
        <a:lnSpc>
          <a:spcPct val="100000"/>
        </a:lnSpc>
        <a:spcBef>
          <a:spcPts val="900"/>
        </a:spcBef>
        <a:buFont typeface="Arial" panose="020B0604020202020204" pitchFamily="34" charset="0"/>
        <a:buChar char="•"/>
        <a:defRPr sz="1600" b="0" i="0" kern="1200">
          <a:solidFill>
            <a:schemeClr val="tx1"/>
          </a:solidFill>
          <a:latin typeface="+mn-lt"/>
          <a:ea typeface="+mn-ea"/>
          <a:cs typeface="+mn-cs"/>
        </a:defRPr>
      </a:lvl4pPr>
      <a:lvl5pPr marL="2057400" indent="-228600" algn="l" defTabSz="914400" rtl="0" eaLnBrk="1" latinLnBrk="0" hangingPunct="1">
        <a:lnSpc>
          <a:spcPct val="100000"/>
        </a:lnSpc>
        <a:spcBef>
          <a:spcPts val="900"/>
        </a:spcBef>
        <a:buFont typeface="Arial" panose="020B0604020202020204" pitchFamily="34" charset="0"/>
        <a:buChar char="•"/>
        <a:defRPr sz="1400" b="0" i="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hyperlink" Target="https://examenes.cervantes.es/es/dele-para-escolares/que-es"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4EFE82FE-7465-AE46-88DF-34D347E83B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57266F31-C48F-456E-BEE5-641C164DA2EC}"/>
              </a:ext>
            </a:extLst>
          </p:cNvPr>
          <p:cNvSpPr>
            <a:spLocks noGrp="1"/>
          </p:cNvSpPr>
          <p:nvPr>
            <p:ph type="ctrTitle"/>
          </p:nvPr>
        </p:nvSpPr>
        <p:spPr>
          <a:xfrm>
            <a:off x="565149" y="96499"/>
            <a:ext cx="6115051" cy="2866405"/>
          </a:xfrm>
        </p:spPr>
        <p:txBody>
          <a:bodyPr>
            <a:normAutofit/>
          </a:bodyPr>
          <a:lstStyle/>
          <a:p>
            <a:r>
              <a:rPr lang="it-IT" sz="5000" dirty="0">
                <a:latin typeface="Comic Sans MS" panose="030F0702030302020204" pitchFamily="66" charset="0"/>
              </a:rPr>
              <a:t>CERTIFICAZIONE DELE</a:t>
            </a:r>
          </a:p>
        </p:txBody>
      </p:sp>
      <p:sp>
        <p:nvSpPr>
          <p:cNvPr id="3" name="Sottotitolo 2">
            <a:extLst>
              <a:ext uri="{FF2B5EF4-FFF2-40B4-BE49-F238E27FC236}">
                <a16:creationId xmlns:a16="http://schemas.microsoft.com/office/drawing/2014/main" id="{FCFEEA12-55D7-4C12-B0AF-2B2F17425747}"/>
              </a:ext>
            </a:extLst>
          </p:cNvPr>
          <p:cNvSpPr>
            <a:spLocks noGrp="1"/>
          </p:cNvSpPr>
          <p:nvPr>
            <p:ph type="subTitle" idx="1"/>
          </p:nvPr>
        </p:nvSpPr>
        <p:spPr>
          <a:xfrm>
            <a:off x="565150" y="2705102"/>
            <a:ext cx="4134537" cy="3590814"/>
          </a:xfrm>
        </p:spPr>
        <p:txBody>
          <a:bodyPr>
            <a:normAutofit/>
          </a:bodyPr>
          <a:lstStyle/>
          <a:p>
            <a:r>
              <a:rPr lang="it-IT" sz="1600" i="1" dirty="0"/>
              <a:t>DOCENTE REFERENTE</a:t>
            </a:r>
            <a:r>
              <a:rPr lang="it-IT" sz="1600" dirty="0"/>
              <a:t>: prof.ssa Cinzia Covaccioli</a:t>
            </a:r>
          </a:p>
          <a:p>
            <a:r>
              <a:rPr lang="it-IT" sz="1600" i="1" dirty="0"/>
              <a:t>DOCENTE CORSO</a:t>
            </a:r>
            <a:r>
              <a:rPr lang="it-IT" sz="1600" dirty="0"/>
              <a:t>: </a:t>
            </a:r>
            <a:r>
              <a:rPr lang="it-IT" sz="1600" dirty="0" err="1"/>
              <a:t>prof.sse</a:t>
            </a:r>
            <a:r>
              <a:rPr lang="it-IT" sz="1600" dirty="0"/>
              <a:t> </a:t>
            </a:r>
            <a:r>
              <a:rPr lang="it-IT" sz="1600" dirty="0" err="1"/>
              <a:t>Haydée</a:t>
            </a:r>
            <a:r>
              <a:rPr lang="it-IT" sz="1600" dirty="0"/>
              <a:t> Zambrano </a:t>
            </a:r>
            <a:r>
              <a:rPr lang="it-IT" sz="1600" dirty="0" err="1"/>
              <a:t>Gandica</a:t>
            </a:r>
            <a:r>
              <a:rPr lang="it-IT" sz="1600" dirty="0"/>
              <a:t>, </a:t>
            </a:r>
            <a:r>
              <a:rPr lang="it-IT" sz="1600" dirty="0" err="1"/>
              <a:t>María</a:t>
            </a:r>
            <a:r>
              <a:rPr lang="it-IT" sz="1600" dirty="0"/>
              <a:t> </a:t>
            </a:r>
            <a:r>
              <a:rPr lang="it-IT" sz="1600" dirty="0" err="1"/>
              <a:t>Belén</a:t>
            </a:r>
            <a:r>
              <a:rPr lang="it-IT" sz="1600" dirty="0"/>
              <a:t> </a:t>
            </a:r>
            <a:r>
              <a:rPr lang="it-IT" sz="1600" dirty="0" err="1"/>
              <a:t>Corredera</a:t>
            </a:r>
            <a:r>
              <a:rPr lang="it-IT" sz="1600" dirty="0"/>
              <a:t> </a:t>
            </a:r>
            <a:r>
              <a:rPr lang="it-IT" sz="1600" dirty="0" err="1"/>
              <a:t>Díaz</a:t>
            </a:r>
            <a:endParaRPr lang="it-IT" sz="1600" dirty="0"/>
          </a:p>
          <a:p>
            <a:r>
              <a:rPr lang="it-IT" sz="1600" i="1" dirty="0"/>
              <a:t>ALUNNI</a:t>
            </a:r>
            <a:r>
              <a:rPr lang="it-IT" sz="1600" dirty="0"/>
              <a:t>: 23</a:t>
            </a:r>
          </a:p>
          <a:p>
            <a:r>
              <a:rPr lang="it-IT" sz="1600" i="1" dirty="0"/>
              <a:t>LIVELLI</a:t>
            </a:r>
            <a:r>
              <a:rPr lang="it-IT" sz="1600" dirty="0"/>
              <a:t>: A2/B1 </a:t>
            </a:r>
            <a:r>
              <a:rPr lang="it-IT" sz="1600" dirty="0" err="1"/>
              <a:t>escolar</a:t>
            </a:r>
            <a:r>
              <a:rPr lang="it-IT" sz="1600" dirty="0"/>
              <a:t> – B1</a:t>
            </a:r>
          </a:p>
          <a:p>
            <a:r>
              <a:rPr lang="it-IT" sz="1600" i="1" dirty="0"/>
              <a:t>DURATA CORSO</a:t>
            </a:r>
            <a:r>
              <a:rPr lang="it-IT" sz="1600" dirty="0"/>
              <a:t>: 26 ore</a:t>
            </a:r>
          </a:p>
          <a:p>
            <a:r>
              <a:rPr lang="it-IT" sz="1600" i="1" dirty="0"/>
              <a:t>ESAME FINALE</a:t>
            </a:r>
            <a:r>
              <a:rPr lang="it-IT" sz="1600" dirty="0"/>
              <a:t>: 23/24/05/2025</a:t>
            </a:r>
          </a:p>
          <a:p>
            <a:endParaRPr lang="it-IT" dirty="0"/>
          </a:p>
        </p:txBody>
      </p:sp>
      <p:cxnSp>
        <p:nvCxnSpPr>
          <p:cNvPr id="1033" name="Straight Connector 1032">
            <a:extLst>
              <a:ext uri="{FF2B5EF4-FFF2-40B4-BE49-F238E27FC236}">
                <a16:creationId xmlns:a16="http://schemas.microsoft.com/office/drawing/2014/main" id="{EEA70831-9A8D-3B4D-8EA5-EE32F93E94E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5150" y="6087110"/>
            <a:ext cx="4134537"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1035" name="Group 1034">
            <a:extLst>
              <a:ext uri="{FF2B5EF4-FFF2-40B4-BE49-F238E27FC236}">
                <a16:creationId xmlns:a16="http://schemas.microsoft.com/office/drawing/2014/main" id="{DE48D4BE-638C-5049-8A9F-D15A86E4EB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291746" y="0"/>
            <a:ext cx="1900254" cy="6858000"/>
            <a:chOff x="10291746" y="0"/>
            <a:chExt cx="1900254" cy="6858000"/>
          </a:xfrm>
        </p:grpSpPr>
        <p:sp>
          <p:nvSpPr>
            <p:cNvPr id="1036" name="Freeform 91">
              <a:extLst>
                <a:ext uri="{FF2B5EF4-FFF2-40B4-BE49-F238E27FC236}">
                  <a16:creationId xmlns:a16="http://schemas.microsoft.com/office/drawing/2014/main" id="{DF8710DD-8623-0045-9C27-3663AF8311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5829" y="809310"/>
              <a:ext cx="536171" cy="1124839"/>
            </a:xfrm>
            <a:custGeom>
              <a:avLst/>
              <a:gdLst>
                <a:gd name="connsiteX0" fmla="*/ 536171 w 536171"/>
                <a:gd name="connsiteY0" fmla="*/ 0 h 1124839"/>
                <a:gd name="connsiteX1" fmla="*/ 536171 w 536171"/>
                <a:gd name="connsiteY1" fmla="*/ 1124839 h 1124839"/>
                <a:gd name="connsiteX2" fmla="*/ 451423 w 536171"/>
                <a:gd name="connsiteY2" fmla="*/ 1116295 h 1124839"/>
                <a:gd name="connsiteX3" fmla="*/ 0 w 536171"/>
                <a:gd name="connsiteY3" fmla="*/ 562419 h 1124839"/>
                <a:gd name="connsiteX4" fmla="*/ 451423 w 536171"/>
                <a:gd name="connsiteY4" fmla="*/ 8543 h 11248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6171" h="1124839">
                  <a:moveTo>
                    <a:pt x="536171" y="0"/>
                  </a:moveTo>
                  <a:lnTo>
                    <a:pt x="536171" y="1124839"/>
                  </a:lnTo>
                  <a:lnTo>
                    <a:pt x="451423" y="1116295"/>
                  </a:lnTo>
                  <a:cubicBezTo>
                    <a:pt x="193797" y="1063577"/>
                    <a:pt x="0" y="835630"/>
                    <a:pt x="0" y="562419"/>
                  </a:cubicBezTo>
                  <a:cubicBezTo>
                    <a:pt x="0" y="289208"/>
                    <a:pt x="193797" y="61261"/>
                    <a:pt x="451423" y="8543"/>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37" name="Freeform 92">
              <a:extLst>
                <a:ext uri="{FF2B5EF4-FFF2-40B4-BE49-F238E27FC236}">
                  <a16:creationId xmlns:a16="http://schemas.microsoft.com/office/drawing/2014/main" id="{1A25D1DF-E3C6-9D49-9AF3-336FEE4A7C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91748" y="0"/>
              <a:ext cx="1130725" cy="565362"/>
            </a:xfrm>
            <a:custGeom>
              <a:avLst/>
              <a:gdLst>
                <a:gd name="connsiteX0" fmla="*/ 0 w 1130725"/>
                <a:gd name="connsiteY0" fmla="*/ 0 h 565362"/>
                <a:gd name="connsiteX1" fmla="*/ 25420 w 1130725"/>
                <a:gd name="connsiteY1" fmla="*/ 0 h 565362"/>
                <a:gd name="connsiteX2" fmla="*/ 36369 w 1130725"/>
                <a:gd name="connsiteY2" fmla="*/ 108609 h 565362"/>
                <a:gd name="connsiteX3" fmla="*/ 565363 w 1130725"/>
                <a:gd name="connsiteY3" fmla="*/ 539750 h 565362"/>
                <a:gd name="connsiteX4" fmla="*/ 1094356 w 1130725"/>
                <a:gd name="connsiteY4" fmla="*/ 108609 h 565362"/>
                <a:gd name="connsiteX5" fmla="*/ 1105305 w 1130725"/>
                <a:gd name="connsiteY5" fmla="*/ 0 h 565362"/>
                <a:gd name="connsiteX6" fmla="*/ 1130725 w 1130725"/>
                <a:gd name="connsiteY6" fmla="*/ 0 h 565362"/>
                <a:gd name="connsiteX7" fmla="*/ 565363 w 1130725"/>
                <a:gd name="connsiteY7" fmla="*/ 565362 h 565362"/>
                <a:gd name="connsiteX8" fmla="*/ 0 w 1130725"/>
                <a:gd name="connsiteY8" fmla="*/ 0 h 5653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30725" h="565362">
                  <a:moveTo>
                    <a:pt x="0" y="0"/>
                  </a:moveTo>
                  <a:lnTo>
                    <a:pt x="25420" y="0"/>
                  </a:lnTo>
                  <a:lnTo>
                    <a:pt x="36369" y="108609"/>
                  </a:lnTo>
                  <a:cubicBezTo>
                    <a:pt x="86718" y="354660"/>
                    <a:pt x="304425" y="539750"/>
                    <a:pt x="565363" y="539750"/>
                  </a:cubicBezTo>
                  <a:cubicBezTo>
                    <a:pt x="826300" y="539750"/>
                    <a:pt x="1044007" y="354660"/>
                    <a:pt x="1094356" y="108609"/>
                  </a:cubicBezTo>
                  <a:lnTo>
                    <a:pt x="1105305" y="0"/>
                  </a:lnTo>
                  <a:lnTo>
                    <a:pt x="1130725" y="0"/>
                  </a:lnTo>
                  <a:cubicBezTo>
                    <a:pt x="1130725" y="312241"/>
                    <a:pt x="877604" y="565362"/>
                    <a:pt x="565363" y="565362"/>
                  </a:cubicBezTo>
                  <a:cubicBezTo>
                    <a:pt x="253121" y="565362"/>
                    <a:pt x="0" y="312241"/>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38" name="Freeform 93">
              <a:extLst>
                <a:ext uri="{FF2B5EF4-FFF2-40B4-BE49-F238E27FC236}">
                  <a16:creationId xmlns:a16="http://schemas.microsoft.com/office/drawing/2014/main" id="{D64871EE-73D8-5F4B-AC94-0AA9ECD347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6578" y="0"/>
              <a:ext cx="535422" cy="562344"/>
            </a:xfrm>
            <a:custGeom>
              <a:avLst/>
              <a:gdLst>
                <a:gd name="connsiteX0" fmla="*/ 0 w 535422"/>
                <a:gd name="connsiteY0" fmla="*/ 0 h 562344"/>
                <a:gd name="connsiteX1" fmla="*/ 25421 w 535422"/>
                <a:gd name="connsiteY1" fmla="*/ 0 h 562344"/>
                <a:gd name="connsiteX2" fmla="*/ 36370 w 535422"/>
                <a:gd name="connsiteY2" fmla="*/ 108609 h 562344"/>
                <a:gd name="connsiteX3" fmla="*/ 469781 w 535422"/>
                <a:gd name="connsiteY3" fmla="*/ 531316 h 562344"/>
                <a:gd name="connsiteX4" fmla="*/ 535422 w 535422"/>
                <a:gd name="connsiteY4" fmla="*/ 537108 h 562344"/>
                <a:gd name="connsiteX5" fmla="*/ 535422 w 535422"/>
                <a:gd name="connsiteY5" fmla="*/ 562344 h 562344"/>
                <a:gd name="connsiteX6" fmla="*/ 451424 w 535422"/>
                <a:gd name="connsiteY6" fmla="*/ 553876 h 562344"/>
                <a:gd name="connsiteX7" fmla="*/ 0 w 535422"/>
                <a:gd name="connsiteY7" fmla="*/ 0 h 562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5422" h="562344">
                  <a:moveTo>
                    <a:pt x="0" y="0"/>
                  </a:moveTo>
                  <a:lnTo>
                    <a:pt x="25421" y="0"/>
                  </a:lnTo>
                  <a:lnTo>
                    <a:pt x="36370" y="108609"/>
                  </a:lnTo>
                  <a:cubicBezTo>
                    <a:pt x="80425" y="323904"/>
                    <a:pt x="252614" y="492525"/>
                    <a:pt x="469781" y="531316"/>
                  </a:cubicBezTo>
                  <a:lnTo>
                    <a:pt x="535422" y="537108"/>
                  </a:lnTo>
                  <a:lnTo>
                    <a:pt x="535422" y="562344"/>
                  </a:lnTo>
                  <a:lnTo>
                    <a:pt x="451424" y="553876"/>
                  </a:lnTo>
                  <a:cubicBezTo>
                    <a:pt x="193797" y="501158"/>
                    <a:pt x="0" y="273211"/>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39" name="Freeform 94">
              <a:extLst>
                <a:ext uri="{FF2B5EF4-FFF2-40B4-BE49-F238E27FC236}">
                  <a16:creationId xmlns:a16="http://schemas.microsoft.com/office/drawing/2014/main" id="{43740FCB-5707-4E48-BDF6-DC6C93B2BE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6578" y="2181112"/>
              <a:ext cx="535422" cy="1124687"/>
            </a:xfrm>
            <a:custGeom>
              <a:avLst/>
              <a:gdLst>
                <a:gd name="connsiteX0" fmla="*/ 535422 w 535422"/>
                <a:gd name="connsiteY0" fmla="*/ 0 h 1124687"/>
                <a:gd name="connsiteX1" fmla="*/ 535422 w 535422"/>
                <a:gd name="connsiteY1" fmla="*/ 25186 h 1124687"/>
                <a:gd name="connsiteX2" fmla="*/ 456541 w 535422"/>
                <a:gd name="connsiteY2" fmla="*/ 33138 h 1124687"/>
                <a:gd name="connsiteX3" fmla="*/ 25399 w 535422"/>
                <a:gd name="connsiteY3" fmla="*/ 562130 h 1124687"/>
                <a:gd name="connsiteX4" fmla="*/ 456541 w 535422"/>
                <a:gd name="connsiteY4" fmla="*/ 1091123 h 1124687"/>
                <a:gd name="connsiteX5" fmla="*/ 535422 w 535422"/>
                <a:gd name="connsiteY5" fmla="*/ 1099075 h 1124687"/>
                <a:gd name="connsiteX6" fmla="*/ 535422 w 535422"/>
                <a:gd name="connsiteY6" fmla="*/ 1124687 h 1124687"/>
                <a:gd name="connsiteX7" fmla="*/ 451423 w 535422"/>
                <a:gd name="connsiteY7" fmla="*/ 1116219 h 1124687"/>
                <a:gd name="connsiteX8" fmla="*/ 0 w 535422"/>
                <a:gd name="connsiteY8" fmla="*/ 562343 h 1124687"/>
                <a:gd name="connsiteX9" fmla="*/ 451423 w 535422"/>
                <a:gd name="connsiteY9" fmla="*/ 8468 h 1124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5422" h="1124687">
                  <a:moveTo>
                    <a:pt x="535422" y="0"/>
                  </a:moveTo>
                  <a:lnTo>
                    <a:pt x="535422" y="25186"/>
                  </a:lnTo>
                  <a:lnTo>
                    <a:pt x="456541" y="33138"/>
                  </a:lnTo>
                  <a:cubicBezTo>
                    <a:pt x="210489" y="83487"/>
                    <a:pt x="25399" y="301194"/>
                    <a:pt x="25399" y="562130"/>
                  </a:cubicBezTo>
                  <a:cubicBezTo>
                    <a:pt x="25399" y="823067"/>
                    <a:pt x="210489" y="1040774"/>
                    <a:pt x="456541" y="1091123"/>
                  </a:cubicBezTo>
                  <a:lnTo>
                    <a:pt x="535422" y="1099075"/>
                  </a:lnTo>
                  <a:lnTo>
                    <a:pt x="535422" y="1124687"/>
                  </a:lnTo>
                  <a:lnTo>
                    <a:pt x="451423" y="1116219"/>
                  </a:lnTo>
                  <a:cubicBezTo>
                    <a:pt x="193797" y="1063501"/>
                    <a:pt x="0" y="835554"/>
                    <a:pt x="0" y="562343"/>
                  </a:cubicBezTo>
                  <a:cubicBezTo>
                    <a:pt x="0" y="289132"/>
                    <a:pt x="193797" y="61185"/>
                    <a:pt x="451423" y="8468"/>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40" name="Freeform 95">
              <a:extLst>
                <a:ext uri="{FF2B5EF4-FFF2-40B4-BE49-F238E27FC236}">
                  <a16:creationId xmlns:a16="http://schemas.microsoft.com/office/drawing/2014/main" id="{8D1C35ED-1091-D644-85E9-229D1535F5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91746" y="806365"/>
              <a:ext cx="1130726" cy="1130724"/>
            </a:xfrm>
            <a:custGeom>
              <a:avLst/>
              <a:gdLst>
                <a:gd name="connsiteX0" fmla="*/ 565363 w 1130726"/>
                <a:gd name="connsiteY0" fmla="*/ 25186 h 1130724"/>
                <a:gd name="connsiteX1" fmla="*/ 25399 w 1130726"/>
                <a:gd name="connsiteY1" fmla="*/ 565149 h 1130724"/>
                <a:gd name="connsiteX2" fmla="*/ 565363 w 1130726"/>
                <a:gd name="connsiteY2" fmla="*/ 1105112 h 1130724"/>
                <a:gd name="connsiteX3" fmla="*/ 1105327 w 1130726"/>
                <a:gd name="connsiteY3" fmla="*/ 565149 h 1130724"/>
                <a:gd name="connsiteX4" fmla="*/ 565363 w 1130726"/>
                <a:gd name="connsiteY4" fmla="*/ 25186 h 1130724"/>
                <a:gd name="connsiteX5" fmla="*/ 565363 w 1130726"/>
                <a:gd name="connsiteY5" fmla="*/ 0 h 1130724"/>
                <a:gd name="connsiteX6" fmla="*/ 1130726 w 1130726"/>
                <a:gd name="connsiteY6" fmla="*/ 565362 h 1130724"/>
                <a:gd name="connsiteX7" fmla="*/ 565363 w 1130726"/>
                <a:gd name="connsiteY7" fmla="*/ 1130724 h 1130724"/>
                <a:gd name="connsiteX8" fmla="*/ 0 w 1130726"/>
                <a:gd name="connsiteY8" fmla="*/ 565362 h 1130724"/>
                <a:gd name="connsiteX9" fmla="*/ 565363 w 1130726"/>
                <a:gd name="connsiteY9" fmla="*/ 0 h 1130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30726" h="1130724">
                  <a:moveTo>
                    <a:pt x="565363" y="25186"/>
                  </a:moveTo>
                  <a:cubicBezTo>
                    <a:pt x="267149" y="25186"/>
                    <a:pt x="25399" y="266936"/>
                    <a:pt x="25399" y="565149"/>
                  </a:cubicBezTo>
                  <a:cubicBezTo>
                    <a:pt x="25399" y="863362"/>
                    <a:pt x="267149" y="1105112"/>
                    <a:pt x="565363" y="1105112"/>
                  </a:cubicBezTo>
                  <a:cubicBezTo>
                    <a:pt x="863577" y="1105112"/>
                    <a:pt x="1105327" y="863362"/>
                    <a:pt x="1105327" y="565149"/>
                  </a:cubicBezTo>
                  <a:cubicBezTo>
                    <a:pt x="1105327" y="266936"/>
                    <a:pt x="863577" y="25186"/>
                    <a:pt x="565363" y="25186"/>
                  </a:cubicBezTo>
                  <a:close/>
                  <a:moveTo>
                    <a:pt x="565363" y="0"/>
                  </a:moveTo>
                  <a:cubicBezTo>
                    <a:pt x="877604" y="0"/>
                    <a:pt x="1130726" y="253121"/>
                    <a:pt x="1130726" y="565362"/>
                  </a:cubicBezTo>
                  <a:cubicBezTo>
                    <a:pt x="1130726" y="877603"/>
                    <a:pt x="877604" y="1130724"/>
                    <a:pt x="565363" y="1130724"/>
                  </a:cubicBezTo>
                  <a:cubicBezTo>
                    <a:pt x="253122" y="1130724"/>
                    <a:pt x="0" y="877603"/>
                    <a:pt x="0" y="565362"/>
                  </a:cubicBezTo>
                  <a:cubicBezTo>
                    <a:pt x="0" y="253121"/>
                    <a:pt x="253122" y="0"/>
                    <a:pt x="56536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41" name="Freeform 96">
              <a:extLst>
                <a:ext uri="{FF2B5EF4-FFF2-40B4-BE49-F238E27FC236}">
                  <a16:creationId xmlns:a16="http://schemas.microsoft.com/office/drawing/2014/main" id="{6B502189-CE99-7843-92E7-4D17D28E6A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6578" y="3552837"/>
              <a:ext cx="535422" cy="1124688"/>
            </a:xfrm>
            <a:custGeom>
              <a:avLst/>
              <a:gdLst>
                <a:gd name="connsiteX0" fmla="*/ 535422 w 535422"/>
                <a:gd name="connsiteY0" fmla="*/ 0 h 1124688"/>
                <a:gd name="connsiteX1" fmla="*/ 535422 w 535422"/>
                <a:gd name="connsiteY1" fmla="*/ 25186 h 1124688"/>
                <a:gd name="connsiteX2" fmla="*/ 456541 w 535422"/>
                <a:gd name="connsiteY2" fmla="*/ 33138 h 1124688"/>
                <a:gd name="connsiteX3" fmla="*/ 25399 w 535422"/>
                <a:gd name="connsiteY3" fmla="*/ 562131 h 1124688"/>
                <a:gd name="connsiteX4" fmla="*/ 456541 w 535422"/>
                <a:gd name="connsiteY4" fmla="*/ 1091124 h 1124688"/>
                <a:gd name="connsiteX5" fmla="*/ 535422 w 535422"/>
                <a:gd name="connsiteY5" fmla="*/ 1099076 h 1124688"/>
                <a:gd name="connsiteX6" fmla="*/ 535422 w 535422"/>
                <a:gd name="connsiteY6" fmla="*/ 1124688 h 1124688"/>
                <a:gd name="connsiteX7" fmla="*/ 451423 w 535422"/>
                <a:gd name="connsiteY7" fmla="*/ 1116220 h 1124688"/>
                <a:gd name="connsiteX8" fmla="*/ 0 w 535422"/>
                <a:gd name="connsiteY8" fmla="*/ 562344 h 1124688"/>
                <a:gd name="connsiteX9" fmla="*/ 451423 w 535422"/>
                <a:gd name="connsiteY9" fmla="*/ 8468 h 1124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5422" h="1124688">
                  <a:moveTo>
                    <a:pt x="535422" y="0"/>
                  </a:moveTo>
                  <a:lnTo>
                    <a:pt x="535422" y="25186"/>
                  </a:lnTo>
                  <a:lnTo>
                    <a:pt x="456541" y="33138"/>
                  </a:lnTo>
                  <a:cubicBezTo>
                    <a:pt x="210489" y="83488"/>
                    <a:pt x="25399" y="301195"/>
                    <a:pt x="25399" y="562131"/>
                  </a:cubicBezTo>
                  <a:cubicBezTo>
                    <a:pt x="25399" y="823068"/>
                    <a:pt x="210489" y="1040775"/>
                    <a:pt x="456541" y="1091124"/>
                  </a:cubicBezTo>
                  <a:lnTo>
                    <a:pt x="535422" y="1099076"/>
                  </a:lnTo>
                  <a:lnTo>
                    <a:pt x="535422" y="1124688"/>
                  </a:lnTo>
                  <a:lnTo>
                    <a:pt x="451423" y="1116220"/>
                  </a:lnTo>
                  <a:cubicBezTo>
                    <a:pt x="193797" y="1063502"/>
                    <a:pt x="0" y="835555"/>
                    <a:pt x="0" y="562344"/>
                  </a:cubicBezTo>
                  <a:cubicBezTo>
                    <a:pt x="0" y="289133"/>
                    <a:pt x="193797" y="61186"/>
                    <a:pt x="451423" y="8468"/>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42" name="Freeform 97">
              <a:extLst>
                <a:ext uri="{FF2B5EF4-FFF2-40B4-BE49-F238E27FC236}">
                  <a16:creationId xmlns:a16="http://schemas.microsoft.com/office/drawing/2014/main" id="{6FD2CD41-6936-0042-9119-463699DB95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6642" y="6295916"/>
              <a:ext cx="535358" cy="562084"/>
            </a:xfrm>
            <a:custGeom>
              <a:avLst/>
              <a:gdLst>
                <a:gd name="connsiteX0" fmla="*/ 535358 w 535358"/>
                <a:gd name="connsiteY0" fmla="*/ 0 h 562084"/>
                <a:gd name="connsiteX1" fmla="*/ 535358 w 535358"/>
                <a:gd name="connsiteY1" fmla="*/ 25186 h 562084"/>
                <a:gd name="connsiteX2" fmla="*/ 469717 w 535358"/>
                <a:gd name="connsiteY2" fmla="*/ 30978 h 562084"/>
                <a:gd name="connsiteX3" fmla="*/ 36306 w 535358"/>
                <a:gd name="connsiteY3" fmla="*/ 453686 h 562084"/>
                <a:gd name="connsiteX4" fmla="*/ 25378 w 535358"/>
                <a:gd name="connsiteY4" fmla="*/ 562084 h 562084"/>
                <a:gd name="connsiteX5" fmla="*/ 0 w 535358"/>
                <a:gd name="connsiteY5" fmla="*/ 562084 h 562084"/>
                <a:gd name="connsiteX6" fmla="*/ 11423 w 535358"/>
                <a:gd name="connsiteY6" fmla="*/ 448780 h 562084"/>
                <a:gd name="connsiteX7" fmla="*/ 465221 w 535358"/>
                <a:gd name="connsiteY7" fmla="*/ 6189 h 562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5358" h="562084">
                  <a:moveTo>
                    <a:pt x="535358" y="0"/>
                  </a:moveTo>
                  <a:lnTo>
                    <a:pt x="535358" y="25186"/>
                  </a:lnTo>
                  <a:lnTo>
                    <a:pt x="469717" y="30978"/>
                  </a:lnTo>
                  <a:cubicBezTo>
                    <a:pt x="252550" y="69769"/>
                    <a:pt x="80361" y="238391"/>
                    <a:pt x="36306" y="453686"/>
                  </a:cubicBezTo>
                  <a:lnTo>
                    <a:pt x="25378" y="562084"/>
                  </a:lnTo>
                  <a:lnTo>
                    <a:pt x="0" y="562084"/>
                  </a:lnTo>
                  <a:lnTo>
                    <a:pt x="11423" y="448780"/>
                  </a:lnTo>
                  <a:cubicBezTo>
                    <a:pt x="57551" y="223357"/>
                    <a:pt x="237840" y="46805"/>
                    <a:pt x="465221" y="6189"/>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pic>
        <p:nvPicPr>
          <p:cNvPr id="2050" name="Picture 2" descr="Esami e certificati spagnolo-castigliano (il DELE) - Grammatica spagnola">
            <a:extLst>
              <a:ext uri="{FF2B5EF4-FFF2-40B4-BE49-F238E27FC236}">
                <a16:creationId xmlns:a16="http://schemas.microsoft.com/office/drawing/2014/main" id="{C4C496EC-4F58-44C7-82CA-6926055401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29263" y="1003301"/>
            <a:ext cx="6510337" cy="52926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4239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9F5E15-5135-4B26-A7DB-6B7301113513}"/>
              </a:ext>
            </a:extLst>
          </p:cNvPr>
          <p:cNvSpPr>
            <a:spLocks noGrp="1"/>
          </p:cNvSpPr>
          <p:nvPr>
            <p:ph type="title"/>
          </p:nvPr>
        </p:nvSpPr>
        <p:spPr/>
        <p:txBody>
          <a:bodyPr/>
          <a:lstStyle/>
          <a:p>
            <a:r>
              <a:rPr lang="it-IT" dirty="0">
                <a:latin typeface="Comic Sans MS" panose="030F0702030302020204" pitchFamily="66" charset="0"/>
              </a:rPr>
              <a:t>PERCHÉ IL </a:t>
            </a:r>
            <a:r>
              <a:rPr lang="it-IT" i="1" dirty="0">
                <a:latin typeface="Comic Sans MS" panose="030F0702030302020204" pitchFamily="66" charset="0"/>
              </a:rPr>
              <a:t>DELE</a:t>
            </a:r>
          </a:p>
        </p:txBody>
      </p:sp>
      <p:sp>
        <p:nvSpPr>
          <p:cNvPr id="3" name="Segnaposto contenuto 2">
            <a:extLst>
              <a:ext uri="{FF2B5EF4-FFF2-40B4-BE49-F238E27FC236}">
                <a16:creationId xmlns:a16="http://schemas.microsoft.com/office/drawing/2014/main" id="{F27DEB18-1B57-490F-8653-DEBD8ABE3DCF}"/>
              </a:ext>
            </a:extLst>
          </p:cNvPr>
          <p:cNvSpPr>
            <a:spLocks noGrp="1"/>
          </p:cNvSpPr>
          <p:nvPr>
            <p:ph sz="half" idx="1"/>
          </p:nvPr>
        </p:nvSpPr>
        <p:spPr/>
        <p:txBody>
          <a:bodyPr>
            <a:normAutofit fontScale="92500" lnSpcReduction="10000"/>
          </a:bodyPr>
          <a:lstStyle/>
          <a:p>
            <a:pPr marL="0" indent="0">
              <a:buNone/>
            </a:pPr>
            <a:r>
              <a:rPr lang="it-IT" dirty="0">
                <a:latin typeface="Ink Free" panose="03080402000500000000" pitchFamily="66" charset="0"/>
              </a:rPr>
              <a:t>I Diplomi DELE sono certificazioni ufficiali rilasciate dall’Istituto Cervantes per conto del Ministero dell’Istruzione spagnolo, le quali certificano il livello di conoscenza della lingua spagnola. </a:t>
            </a:r>
            <a:r>
              <a:rPr lang="it-IT" dirty="0">
                <a:solidFill>
                  <a:srgbClr val="7030A0"/>
                </a:solidFill>
                <a:latin typeface="Ink Free" panose="03080402000500000000" pitchFamily="66" charset="0"/>
              </a:rPr>
              <a:t>È riconosciuto in tutto il mondo e non ha scadenza:</a:t>
            </a:r>
            <a:r>
              <a:rPr lang="it-IT" dirty="0">
                <a:latin typeface="Ink Free" panose="03080402000500000000" pitchFamily="66" charset="0"/>
              </a:rPr>
              <a:t> </a:t>
            </a:r>
            <a:r>
              <a:rPr lang="it-IT" dirty="0">
                <a:solidFill>
                  <a:srgbClr val="00B050"/>
                </a:solidFill>
                <a:latin typeface="Ink Free" panose="03080402000500000000" pitchFamily="66" charset="0"/>
              </a:rPr>
              <a:t>facilita lo scambio interculturale</a:t>
            </a:r>
            <a:r>
              <a:rPr lang="it-IT" dirty="0">
                <a:latin typeface="Ink Free" panose="03080402000500000000" pitchFamily="66" charset="0"/>
              </a:rPr>
              <a:t>, l'accesso all'istruzione tanto in Spagna quanto nel resto dei Paesi dove si svolgono gli esami e la crescita professionale.</a:t>
            </a:r>
          </a:p>
        </p:txBody>
      </p:sp>
      <p:pic>
        <p:nvPicPr>
          <p:cNvPr id="1026" name="Picture 2" descr="Diploma dele by Laura Bellanca - Issuu">
            <a:extLst>
              <a:ext uri="{FF2B5EF4-FFF2-40B4-BE49-F238E27FC236}">
                <a16:creationId xmlns:a16="http://schemas.microsoft.com/office/drawing/2014/main" id="{99B9940B-9628-46EC-AFC7-A4B49ECB20F4}"/>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389688" y="1397001"/>
            <a:ext cx="5484812" cy="3835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3325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144F476-C38E-480B-9EDD-7296401CCD3D}"/>
              </a:ext>
            </a:extLst>
          </p:cNvPr>
          <p:cNvSpPr>
            <a:spLocks noGrp="1"/>
          </p:cNvSpPr>
          <p:nvPr>
            <p:ph type="title"/>
          </p:nvPr>
        </p:nvSpPr>
        <p:spPr/>
        <p:txBody>
          <a:bodyPr/>
          <a:lstStyle/>
          <a:p>
            <a:r>
              <a:rPr lang="it-IT" dirty="0">
                <a:latin typeface="Comic Sans MS" panose="030F0702030302020204" pitchFamily="66" charset="0"/>
              </a:rPr>
              <a:t>LIVELLI ED ESAMI DELE</a:t>
            </a:r>
          </a:p>
        </p:txBody>
      </p:sp>
      <p:sp>
        <p:nvSpPr>
          <p:cNvPr id="3" name="Segnaposto contenuto 2">
            <a:extLst>
              <a:ext uri="{FF2B5EF4-FFF2-40B4-BE49-F238E27FC236}">
                <a16:creationId xmlns:a16="http://schemas.microsoft.com/office/drawing/2014/main" id="{922DB7DE-DFD4-46DF-A76C-84911DC81D01}"/>
              </a:ext>
            </a:extLst>
          </p:cNvPr>
          <p:cNvSpPr>
            <a:spLocks noGrp="1"/>
          </p:cNvSpPr>
          <p:nvPr>
            <p:ph sz="half" idx="1"/>
          </p:nvPr>
        </p:nvSpPr>
        <p:spPr/>
        <p:txBody>
          <a:bodyPr>
            <a:normAutofit fontScale="70000" lnSpcReduction="20000"/>
          </a:bodyPr>
          <a:lstStyle/>
          <a:p>
            <a:pPr marL="0" indent="0" algn="ctr">
              <a:buNone/>
            </a:pPr>
            <a:r>
              <a:rPr lang="it-IT" u="sng" dirty="0">
                <a:solidFill>
                  <a:schemeClr val="accent2">
                    <a:lumMod val="60000"/>
                    <a:lumOff val="40000"/>
                  </a:schemeClr>
                </a:solidFill>
                <a:latin typeface="Ink Free" panose="03080402000500000000" pitchFamily="66" charset="0"/>
              </a:rPr>
              <a:t>I diplomi DELE</a:t>
            </a:r>
            <a:r>
              <a:rPr lang="it-IT" dirty="0">
                <a:latin typeface="Ink Free" panose="03080402000500000000" pitchFamily="66" charset="0"/>
              </a:rPr>
              <a:t> attestano la competenza in lingua spagnola secondo una scala di sei livelli (A1, A2, B1, B2, C1, C2), che rappresentano altrettante fasi del percorso di apprendimento della lingua individuati dal Consiglio d’Europa ed elaborati nel Quadro Comune Europeo di Riferimento per le lingue.</a:t>
            </a:r>
          </a:p>
          <a:p>
            <a:pPr marL="0" indent="0" algn="ctr">
              <a:buNone/>
            </a:pPr>
            <a:r>
              <a:rPr lang="it-IT" dirty="0">
                <a:latin typeface="Ink Free" panose="03080402000500000000" pitchFamily="66" charset="0"/>
              </a:rPr>
              <a:t>Chiunque può iscriversi, senza limite d’età, formazione, nazionalità.</a:t>
            </a:r>
          </a:p>
        </p:txBody>
      </p:sp>
      <p:sp>
        <p:nvSpPr>
          <p:cNvPr id="4" name="Segnaposto contenuto 3">
            <a:extLst>
              <a:ext uri="{FF2B5EF4-FFF2-40B4-BE49-F238E27FC236}">
                <a16:creationId xmlns:a16="http://schemas.microsoft.com/office/drawing/2014/main" id="{87EF7E30-7223-4C4A-9FA1-7E0E1171DA25}"/>
              </a:ext>
            </a:extLst>
          </p:cNvPr>
          <p:cNvSpPr>
            <a:spLocks noGrp="1"/>
          </p:cNvSpPr>
          <p:nvPr>
            <p:ph sz="half" idx="2"/>
          </p:nvPr>
        </p:nvSpPr>
        <p:spPr/>
        <p:txBody>
          <a:bodyPr>
            <a:normAutofit fontScale="70000" lnSpcReduction="20000"/>
          </a:bodyPr>
          <a:lstStyle/>
          <a:p>
            <a:pPr marL="0" indent="0" algn="ctr">
              <a:buNone/>
            </a:pPr>
            <a:r>
              <a:rPr lang="it-IT" dirty="0">
                <a:latin typeface="Ink Free" panose="03080402000500000000" pitchFamily="66" charset="0"/>
                <a:hlinkClick r:id="rId2" tooltip="dele_para_escolares"/>
              </a:rPr>
              <a:t>Due esami per le scuole</a:t>
            </a:r>
            <a:r>
              <a:rPr lang="it-IT" dirty="0">
                <a:latin typeface="Ink Free" panose="03080402000500000000" pitchFamily="66" charset="0"/>
              </a:rPr>
              <a:t>: rivolti a studenti tra gli 11 e i 19 anni:</a:t>
            </a:r>
          </a:p>
          <a:p>
            <a:pPr marL="0" indent="0" algn="ctr">
              <a:buNone/>
            </a:pPr>
            <a:r>
              <a:rPr lang="it-IT" b="1" dirty="0">
                <a:latin typeface="Ink Free" panose="03080402000500000000" pitchFamily="66" charset="0"/>
              </a:rPr>
              <a:t>«</a:t>
            </a:r>
            <a:r>
              <a:rPr lang="it-IT" b="1" i="1" dirty="0">
                <a:latin typeface="Ink Free" panose="03080402000500000000" pitchFamily="66" charset="0"/>
              </a:rPr>
              <a:t>DELE A1 para </a:t>
            </a:r>
            <a:r>
              <a:rPr lang="it-IT" b="1" i="1" dirty="0" err="1">
                <a:latin typeface="Ink Free" panose="03080402000500000000" pitchFamily="66" charset="0"/>
              </a:rPr>
              <a:t>escolares</a:t>
            </a:r>
            <a:r>
              <a:rPr lang="it-IT" b="1" dirty="0">
                <a:latin typeface="Ink Free" panose="03080402000500000000" pitchFamily="66" charset="0"/>
              </a:rPr>
              <a:t>» </a:t>
            </a:r>
            <a:r>
              <a:rPr lang="it-IT" dirty="0">
                <a:latin typeface="Ink Free" panose="03080402000500000000" pitchFamily="66" charset="0"/>
              </a:rPr>
              <a:t>è finalizzato all’ottenimento del Diploma DELE A1,</a:t>
            </a:r>
          </a:p>
          <a:p>
            <a:pPr marL="0" indent="0" algn="ctr">
              <a:buNone/>
            </a:pPr>
            <a:r>
              <a:rPr lang="it-IT" b="1" dirty="0">
                <a:latin typeface="Ink Free" panose="03080402000500000000" pitchFamily="66" charset="0"/>
              </a:rPr>
              <a:t>«</a:t>
            </a:r>
            <a:r>
              <a:rPr lang="it-IT" b="1" i="1" dirty="0">
                <a:latin typeface="Ink Free" panose="03080402000500000000" pitchFamily="66" charset="0"/>
              </a:rPr>
              <a:t>DELE A2/B1 para </a:t>
            </a:r>
            <a:r>
              <a:rPr lang="it-IT" b="1" i="1" dirty="0" err="1">
                <a:latin typeface="Ink Free" panose="03080402000500000000" pitchFamily="66" charset="0"/>
              </a:rPr>
              <a:t>escolares</a:t>
            </a:r>
            <a:r>
              <a:rPr lang="it-IT" b="1" dirty="0">
                <a:latin typeface="Ink Free" panose="03080402000500000000" pitchFamily="66" charset="0"/>
              </a:rPr>
              <a:t>» </a:t>
            </a:r>
            <a:r>
              <a:rPr lang="it-IT" dirty="0">
                <a:latin typeface="Ink Free" panose="03080402000500000000" pitchFamily="66" charset="0"/>
              </a:rPr>
              <a:t>è un esame con due possibili risultati, in caso di esito positivo e a seconda del proprio livello linguistico, il candidato potrà conseguire il Diploma DELE A2 oppure il Diploma DELE B1. </a:t>
            </a:r>
          </a:p>
          <a:p>
            <a:pPr marL="0" indent="0" algn="ctr">
              <a:buNone/>
            </a:pPr>
            <a:r>
              <a:rPr lang="it-IT" dirty="0">
                <a:latin typeface="Ink Free" panose="03080402000500000000" pitchFamily="66" charset="0"/>
              </a:rPr>
              <a:t>Potranno scriversi agli esami </a:t>
            </a:r>
            <a:r>
              <a:rPr lang="it-IT" b="1" i="1" dirty="0">
                <a:latin typeface="Ink Free" panose="03080402000500000000" pitchFamily="66" charset="0"/>
              </a:rPr>
              <a:t>para </a:t>
            </a:r>
            <a:r>
              <a:rPr lang="it-IT" b="1" i="1" dirty="0" err="1">
                <a:latin typeface="Ink Free" panose="03080402000500000000" pitchFamily="66" charset="0"/>
              </a:rPr>
              <a:t>escolares</a:t>
            </a:r>
            <a:r>
              <a:rPr lang="it-IT" b="1" dirty="0">
                <a:latin typeface="Ink Free" panose="03080402000500000000" pitchFamily="66" charset="0"/>
              </a:rPr>
              <a:t> </a:t>
            </a:r>
            <a:r>
              <a:rPr lang="it-IT" dirty="0">
                <a:latin typeface="Ink Free" panose="03080402000500000000" pitchFamily="66" charset="0"/>
              </a:rPr>
              <a:t>unicamente i candidati che non avranno compiuto diciannove anni entro il giorno delle prove scritte dell’esame.</a:t>
            </a:r>
          </a:p>
          <a:p>
            <a:endParaRPr lang="it-IT" dirty="0"/>
          </a:p>
        </p:txBody>
      </p:sp>
    </p:spTree>
    <p:extLst>
      <p:ext uri="{BB962C8B-B14F-4D97-AF65-F5344CB8AC3E}">
        <p14:creationId xmlns:p14="http://schemas.microsoft.com/office/powerpoint/2010/main" val="320798696"/>
      </p:ext>
    </p:extLst>
  </p:cSld>
  <p:clrMapOvr>
    <a:masterClrMapping/>
  </p:clrMapOvr>
</p:sld>
</file>

<file path=ppt/theme/theme1.xml><?xml version="1.0" encoding="utf-8"?>
<a:theme xmlns:a="http://schemas.openxmlformats.org/drawingml/2006/main" name="PunchcardVTI">
  <a:themeElements>
    <a:clrScheme name="Punchcard">
      <a:dk1>
        <a:srgbClr val="000000"/>
      </a:dk1>
      <a:lt1>
        <a:srgbClr val="FFFFFF"/>
      </a:lt1>
      <a:dk2>
        <a:srgbClr val="00224B"/>
      </a:dk2>
      <a:lt2>
        <a:srgbClr val="EFF0EF"/>
      </a:lt2>
      <a:accent1>
        <a:srgbClr val="00B2F3"/>
      </a:accent1>
      <a:accent2>
        <a:srgbClr val="0471CC"/>
      </a:accent2>
      <a:accent3>
        <a:srgbClr val="14BBA9"/>
      </a:accent3>
      <a:accent4>
        <a:srgbClr val="8BB93B"/>
      </a:accent4>
      <a:accent5>
        <a:srgbClr val="EC970C"/>
      </a:accent5>
      <a:accent6>
        <a:srgbClr val="F55822"/>
      </a:accent6>
      <a:hlink>
        <a:srgbClr val="008EE6"/>
      </a:hlink>
      <a:folHlink>
        <a:srgbClr val="808C8E"/>
      </a:folHlink>
    </a:clrScheme>
    <a:fontScheme name="Punchcard">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unchcardVTI" id="{C7262591-AF98-8F48-B56D-6342D2439B1A}" vid="{261D9F73-974A-B14E-9EAF-4871CCA60BB1}"/>
    </a:ext>
  </a:extLst>
</a:theme>
</file>

<file path=docProps/app.xml><?xml version="1.0" encoding="utf-8"?>
<Properties xmlns="http://schemas.openxmlformats.org/officeDocument/2006/extended-properties" xmlns:vt="http://schemas.openxmlformats.org/officeDocument/2006/docPropsVTypes">
  <TotalTime>42</TotalTime>
  <Words>277</Words>
  <Application>Microsoft Office PowerPoint</Application>
  <PresentationFormat>Widescreen</PresentationFormat>
  <Paragraphs>16</Paragraphs>
  <Slides>3</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3</vt:i4>
      </vt:variant>
    </vt:vector>
  </HeadingPairs>
  <TitlesOfParts>
    <vt:vector size="8" baseType="lpstr">
      <vt:lpstr>Arial</vt:lpstr>
      <vt:lpstr>Comic Sans MS</vt:lpstr>
      <vt:lpstr>Ink Free</vt:lpstr>
      <vt:lpstr>Neue Haas Grotesk Text Pro</vt:lpstr>
      <vt:lpstr>PunchcardVTI</vt:lpstr>
      <vt:lpstr>CERTIFICAZIONE DELE</vt:lpstr>
      <vt:lpstr>PERCHÉ IL DELE</vt:lpstr>
      <vt:lpstr>LIVELLI ED ESAMI DELE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PROGETTO DELE</dc:title>
  <dc:creator>Andrea</dc:creator>
  <cp:lastModifiedBy>Andrea</cp:lastModifiedBy>
  <cp:revision>11</cp:revision>
  <dcterms:created xsi:type="dcterms:W3CDTF">2023-06-07T14:18:37Z</dcterms:created>
  <dcterms:modified xsi:type="dcterms:W3CDTF">2025-06-08T05:08:41Z</dcterms:modified>
</cp:coreProperties>
</file>