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2" r:id="rId5"/>
    <p:sldId id="261" r:id="rId6"/>
    <p:sldId id="263" r:id="rId7"/>
    <p:sldId id="259" r:id="rId8"/>
    <p:sldId id="268" r:id="rId9"/>
    <p:sldId id="258" r:id="rId10"/>
    <p:sldId id="267"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3AA614-D8F2-4352-AED3-AAB204A649D6}" v="11" dt="2025-06-05T18:05:56.5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126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a petrassi" userId="2ba84e0b20ee2e5e" providerId="LiveId" clId="{233AA614-D8F2-4352-AED3-AAB204A649D6}"/>
    <pc:docChg chg="undo redo custSel addSld delSld modSld sldOrd">
      <pc:chgData name="francesca petrassi" userId="2ba84e0b20ee2e5e" providerId="LiveId" clId="{233AA614-D8F2-4352-AED3-AAB204A649D6}" dt="2025-06-05T18:13:29.248" v="4215" actId="20577"/>
      <pc:docMkLst>
        <pc:docMk/>
      </pc:docMkLst>
      <pc:sldChg chg="modSp mod">
        <pc:chgData name="francesca petrassi" userId="2ba84e0b20ee2e5e" providerId="LiveId" clId="{233AA614-D8F2-4352-AED3-AAB204A649D6}" dt="2025-06-05T17:58:37.754" v="3680" actId="108"/>
        <pc:sldMkLst>
          <pc:docMk/>
          <pc:sldMk cId="3681663160" sldId="257"/>
        </pc:sldMkLst>
        <pc:spChg chg="mod">
          <ac:chgData name="francesca petrassi" userId="2ba84e0b20ee2e5e" providerId="LiveId" clId="{233AA614-D8F2-4352-AED3-AAB204A649D6}" dt="2025-06-05T17:58:37.754" v="3680" actId="108"/>
          <ac:spMkLst>
            <pc:docMk/>
            <pc:sldMk cId="3681663160" sldId="257"/>
            <ac:spMk id="2" creationId="{896D4B03-A3EA-C7E3-D5CC-114B98CDDBD9}"/>
          </ac:spMkLst>
        </pc:spChg>
      </pc:sldChg>
      <pc:sldChg chg="modSp">
        <pc:chgData name="francesca petrassi" userId="2ba84e0b20ee2e5e" providerId="LiveId" clId="{233AA614-D8F2-4352-AED3-AAB204A649D6}" dt="2025-06-05T18:00:39.447" v="3687"/>
        <pc:sldMkLst>
          <pc:docMk/>
          <pc:sldMk cId="2027679208" sldId="258"/>
        </pc:sldMkLst>
        <pc:spChg chg="mod">
          <ac:chgData name="francesca petrassi" userId="2ba84e0b20ee2e5e" providerId="LiveId" clId="{233AA614-D8F2-4352-AED3-AAB204A649D6}" dt="2025-06-05T18:00:39.447" v="3687"/>
          <ac:spMkLst>
            <pc:docMk/>
            <pc:sldMk cId="2027679208" sldId="258"/>
            <ac:spMk id="2" creationId="{72D166B9-B274-A4CB-AC34-E14B40B60EB5}"/>
          </ac:spMkLst>
        </pc:spChg>
      </pc:sldChg>
      <pc:sldChg chg="modSp mod">
        <pc:chgData name="francesca petrassi" userId="2ba84e0b20ee2e5e" providerId="LiveId" clId="{233AA614-D8F2-4352-AED3-AAB204A649D6}" dt="2025-06-05T18:01:09.096" v="3689" actId="2711"/>
        <pc:sldMkLst>
          <pc:docMk/>
          <pc:sldMk cId="3514097977" sldId="259"/>
        </pc:sldMkLst>
        <pc:spChg chg="mod">
          <ac:chgData name="francesca petrassi" userId="2ba84e0b20ee2e5e" providerId="LiveId" clId="{233AA614-D8F2-4352-AED3-AAB204A649D6}" dt="2025-06-05T18:01:09.096" v="3689" actId="2711"/>
          <ac:spMkLst>
            <pc:docMk/>
            <pc:sldMk cId="3514097977" sldId="259"/>
            <ac:spMk id="2" creationId="{896D4B03-A3EA-C7E3-D5CC-114B98CDDBD9}"/>
          </ac:spMkLst>
        </pc:spChg>
        <pc:spChg chg="mod">
          <ac:chgData name="francesca petrassi" userId="2ba84e0b20ee2e5e" providerId="LiveId" clId="{233AA614-D8F2-4352-AED3-AAB204A649D6}" dt="2025-06-05T17:47:05.133" v="2678" actId="20577"/>
          <ac:spMkLst>
            <pc:docMk/>
            <pc:sldMk cId="3514097977" sldId="259"/>
            <ac:spMk id="3" creationId="{BF140EB3-1FE0-B84B-C836-F35089763E80}"/>
          </ac:spMkLst>
        </pc:spChg>
      </pc:sldChg>
      <pc:sldChg chg="modSp mod setBg">
        <pc:chgData name="francesca petrassi" userId="2ba84e0b20ee2e5e" providerId="LiveId" clId="{233AA614-D8F2-4352-AED3-AAB204A649D6}" dt="2025-06-05T18:01:41.934" v="3693" actId="2711"/>
        <pc:sldMkLst>
          <pc:docMk/>
          <pc:sldMk cId="3738277749" sldId="260"/>
        </pc:sldMkLst>
        <pc:spChg chg="mod">
          <ac:chgData name="francesca petrassi" userId="2ba84e0b20ee2e5e" providerId="LiveId" clId="{233AA614-D8F2-4352-AED3-AAB204A649D6}" dt="2025-06-05T18:01:41.934" v="3693" actId="2711"/>
          <ac:spMkLst>
            <pc:docMk/>
            <pc:sldMk cId="3738277749" sldId="260"/>
            <ac:spMk id="2" creationId="{896D4B03-A3EA-C7E3-D5CC-114B98CDDBD9}"/>
          </ac:spMkLst>
        </pc:spChg>
      </pc:sldChg>
      <pc:sldChg chg="modSp mod">
        <pc:chgData name="francesca petrassi" userId="2ba84e0b20ee2e5e" providerId="LiveId" clId="{233AA614-D8F2-4352-AED3-AAB204A649D6}" dt="2025-06-05T18:01:25.830" v="3691" actId="2711"/>
        <pc:sldMkLst>
          <pc:docMk/>
          <pc:sldMk cId="944154760" sldId="261"/>
        </pc:sldMkLst>
        <pc:spChg chg="mod">
          <ac:chgData name="francesca petrassi" userId="2ba84e0b20ee2e5e" providerId="LiveId" clId="{233AA614-D8F2-4352-AED3-AAB204A649D6}" dt="2025-06-05T18:01:25.830" v="3691" actId="2711"/>
          <ac:spMkLst>
            <pc:docMk/>
            <pc:sldMk cId="944154760" sldId="261"/>
            <ac:spMk id="2" creationId="{896D4B03-A3EA-C7E3-D5CC-114B98CDDBD9}"/>
          </ac:spMkLst>
        </pc:spChg>
      </pc:sldChg>
      <pc:sldChg chg="modSp mod">
        <pc:chgData name="francesca petrassi" userId="2ba84e0b20ee2e5e" providerId="LiveId" clId="{233AA614-D8F2-4352-AED3-AAB204A649D6}" dt="2025-06-05T18:01:33.744" v="3692" actId="2711"/>
        <pc:sldMkLst>
          <pc:docMk/>
          <pc:sldMk cId="2227892153" sldId="262"/>
        </pc:sldMkLst>
        <pc:spChg chg="mod">
          <ac:chgData name="francesca petrassi" userId="2ba84e0b20ee2e5e" providerId="LiveId" clId="{233AA614-D8F2-4352-AED3-AAB204A649D6}" dt="2025-06-05T18:01:33.744" v="3692" actId="2711"/>
          <ac:spMkLst>
            <pc:docMk/>
            <pc:sldMk cId="2227892153" sldId="262"/>
            <ac:spMk id="2" creationId="{896D4B03-A3EA-C7E3-D5CC-114B98CDDBD9}"/>
          </ac:spMkLst>
        </pc:spChg>
      </pc:sldChg>
      <pc:sldChg chg="modSp mod">
        <pc:chgData name="francesca petrassi" userId="2ba84e0b20ee2e5e" providerId="LiveId" clId="{233AA614-D8F2-4352-AED3-AAB204A649D6}" dt="2025-06-05T18:01:18.085" v="3690" actId="2711"/>
        <pc:sldMkLst>
          <pc:docMk/>
          <pc:sldMk cId="1262598045" sldId="263"/>
        </pc:sldMkLst>
        <pc:spChg chg="mod">
          <ac:chgData name="francesca petrassi" userId="2ba84e0b20ee2e5e" providerId="LiveId" clId="{233AA614-D8F2-4352-AED3-AAB204A649D6}" dt="2025-06-05T18:01:18.085" v="3690" actId="2711"/>
          <ac:spMkLst>
            <pc:docMk/>
            <pc:sldMk cId="1262598045" sldId="263"/>
            <ac:spMk id="2" creationId="{896D4B03-A3EA-C7E3-D5CC-114B98CDDBD9}"/>
          </ac:spMkLst>
        </pc:spChg>
        <pc:spChg chg="mod">
          <ac:chgData name="francesca petrassi" userId="2ba84e0b20ee2e5e" providerId="LiveId" clId="{233AA614-D8F2-4352-AED3-AAB204A649D6}" dt="2025-06-05T17:55:44.616" v="3643" actId="20577"/>
          <ac:spMkLst>
            <pc:docMk/>
            <pc:sldMk cId="1262598045" sldId="263"/>
            <ac:spMk id="3" creationId="{BF140EB3-1FE0-B84B-C836-F35089763E80}"/>
          </ac:spMkLst>
        </pc:spChg>
      </pc:sldChg>
      <pc:sldChg chg="modSp add mod">
        <pc:chgData name="francesca petrassi" userId="2ba84e0b20ee2e5e" providerId="LiveId" clId="{233AA614-D8F2-4352-AED3-AAB204A649D6}" dt="2025-06-05T18:00:19.894" v="3685" actId="2711"/>
        <pc:sldMkLst>
          <pc:docMk/>
          <pc:sldMk cId="3342185487" sldId="264"/>
        </pc:sldMkLst>
        <pc:spChg chg="mod">
          <ac:chgData name="francesca petrassi" userId="2ba84e0b20ee2e5e" providerId="LiveId" clId="{233AA614-D8F2-4352-AED3-AAB204A649D6}" dt="2025-06-05T18:00:19.894" v="3685" actId="2711"/>
          <ac:spMkLst>
            <pc:docMk/>
            <pc:sldMk cId="3342185487" sldId="264"/>
            <ac:spMk id="2" creationId="{72D166B9-B274-A4CB-AC34-E14B40B60EB5}"/>
          </ac:spMkLst>
        </pc:spChg>
        <pc:spChg chg="mod">
          <ac:chgData name="francesca petrassi" userId="2ba84e0b20ee2e5e" providerId="LiveId" clId="{233AA614-D8F2-4352-AED3-AAB204A649D6}" dt="2025-06-05T17:05:32.468" v="532" actId="20577"/>
          <ac:spMkLst>
            <pc:docMk/>
            <pc:sldMk cId="3342185487" sldId="264"/>
            <ac:spMk id="3" creationId="{000F1C82-993F-9F15-8475-F146A3DA75AB}"/>
          </ac:spMkLst>
        </pc:spChg>
      </pc:sldChg>
      <pc:sldChg chg="modSp mod ord setBg">
        <pc:chgData name="francesca petrassi" userId="2ba84e0b20ee2e5e" providerId="LiveId" clId="{233AA614-D8F2-4352-AED3-AAB204A649D6}" dt="2025-06-05T18:00:04.560" v="3684" actId="2711"/>
        <pc:sldMkLst>
          <pc:docMk/>
          <pc:sldMk cId="3897737525" sldId="265"/>
        </pc:sldMkLst>
        <pc:spChg chg="mod">
          <ac:chgData name="francesca petrassi" userId="2ba84e0b20ee2e5e" providerId="LiveId" clId="{233AA614-D8F2-4352-AED3-AAB204A649D6}" dt="2025-06-05T18:00:04.560" v="3684" actId="2711"/>
          <ac:spMkLst>
            <pc:docMk/>
            <pc:sldMk cId="3897737525" sldId="265"/>
            <ac:spMk id="2" creationId="{72D166B9-B274-A4CB-AC34-E14B40B60EB5}"/>
          </ac:spMkLst>
        </pc:spChg>
        <pc:spChg chg="mod">
          <ac:chgData name="francesca petrassi" userId="2ba84e0b20ee2e5e" providerId="LiveId" clId="{233AA614-D8F2-4352-AED3-AAB204A649D6}" dt="2025-06-05T16:50:34.328" v="45" actId="20577"/>
          <ac:spMkLst>
            <pc:docMk/>
            <pc:sldMk cId="3897737525" sldId="265"/>
            <ac:spMk id="3" creationId="{000F1C82-993F-9F15-8475-F146A3DA75AB}"/>
          </ac:spMkLst>
        </pc:spChg>
      </pc:sldChg>
      <pc:sldChg chg="modSp mod">
        <pc:chgData name="francesca petrassi" userId="2ba84e0b20ee2e5e" providerId="LiveId" clId="{233AA614-D8F2-4352-AED3-AAB204A649D6}" dt="2025-06-05T18:13:29.248" v="4215" actId="20577"/>
        <pc:sldMkLst>
          <pc:docMk/>
          <pc:sldMk cId="588899367" sldId="266"/>
        </pc:sldMkLst>
        <pc:spChg chg="mod">
          <ac:chgData name="francesca petrassi" userId="2ba84e0b20ee2e5e" providerId="LiveId" clId="{233AA614-D8F2-4352-AED3-AAB204A649D6}" dt="2025-06-05T17:58:26.854" v="3679" actId="20577"/>
          <ac:spMkLst>
            <pc:docMk/>
            <pc:sldMk cId="588899367" sldId="266"/>
            <ac:spMk id="2" creationId="{72D166B9-B274-A4CB-AC34-E14B40B60EB5}"/>
          </ac:spMkLst>
        </pc:spChg>
        <pc:spChg chg="mod">
          <ac:chgData name="francesca petrassi" userId="2ba84e0b20ee2e5e" providerId="LiveId" clId="{233AA614-D8F2-4352-AED3-AAB204A649D6}" dt="2025-06-05T18:13:29.248" v="4215" actId="20577"/>
          <ac:spMkLst>
            <pc:docMk/>
            <pc:sldMk cId="588899367" sldId="266"/>
            <ac:spMk id="3" creationId="{000F1C82-993F-9F15-8475-F146A3DA75AB}"/>
          </ac:spMkLst>
        </pc:spChg>
      </pc:sldChg>
      <pc:sldChg chg="modSp mod">
        <pc:chgData name="francesca petrassi" userId="2ba84e0b20ee2e5e" providerId="LiveId" clId="{233AA614-D8F2-4352-AED3-AAB204A649D6}" dt="2025-06-05T18:00:28.231" v="3686" actId="2711"/>
        <pc:sldMkLst>
          <pc:docMk/>
          <pc:sldMk cId="1481978146" sldId="267"/>
        </pc:sldMkLst>
        <pc:spChg chg="mod">
          <ac:chgData name="francesca petrassi" userId="2ba84e0b20ee2e5e" providerId="LiveId" clId="{233AA614-D8F2-4352-AED3-AAB204A649D6}" dt="2025-06-05T18:00:28.231" v="3686" actId="2711"/>
          <ac:spMkLst>
            <pc:docMk/>
            <pc:sldMk cId="1481978146" sldId="267"/>
            <ac:spMk id="2" creationId="{A190EBCC-CF9D-4803-DC9E-86355D6FFBDF}"/>
          </ac:spMkLst>
        </pc:spChg>
        <pc:spChg chg="mod">
          <ac:chgData name="francesca petrassi" userId="2ba84e0b20ee2e5e" providerId="LiveId" clId="{233AA614-D8F2-4352-AED3-AAB204A649D6}" dt="2025-06-05T16:54:18.541" v="46" actId="6549"/>
          <ac:spMkLst>
            <pc:docMk/>
            <pc:sldMk cId="1481978146" sldId="267"/>
            <ac:spMk id="3" creationId="{A31B6847-7ECF-C55D-3E86-CB374899D46A}"/>
          </ac:spMkLst>
        </pc:spChg>
      </pc:sldChg>
      <pc:sldChg chg="new del">
        <pc:chgData name="francesca petrassi" userId="2ba84e0b20ee2e5e" providerId="LiveId" clId="{233AA614-D8F2-4352-AED3-AAB204A649D6}" dt="2025-06-05T17:01:00.384" v="61" actId="2696"/>
        <pc:sldMkLst>
          <pc:docMk/>
          <pc:sldMk cId="638916499" sldId="268"/>
        </pc:sldMkLst>
      </pc:sldChg>
      <pc:sldChg chg="modSp add mod setBg">
        <pc:chgData name="francesca petrassi" userId="2ba84e0b20ee2e5e" providerId="LiveId" clId="{233AA614-D8F2-4352-AED3-AAB204A649D6}" dt="2025-06-05T18:01:00.903" v="3688" actId="2711"/>
        <pc:sldMkLst>
          <pc:docMk/>
          <pc:sldMk cId="2970041205" sldId="268"/>
        </pc:sldMkLst>
        <pc:spChg chg="mod">
          <ac:chgData name="francesca petrassi" userId="2ba84e0b20ee2e5e" providerId="LiveId" clId="{233AA614-D8F2-4352-AED3-AAB204A649D6}" dt="2025-06-05T18:01:00.903" v="3688" actId="2711"/>
          <ac:spMkLst>
            <pc:docMk/>
            <pc:sldMk cId="2970041205" sldId="268"/>
            <ac:spMk id="2" creationId="{8F330441-3BBB-A04A-1EC6-544B55F2FF6F}"/>
          </ac:spMkLst>
        </pc:spChg>
        <pc:spChg chg="mod">
          <ac:chgData name="francesca petrassi" userId="2ba84e0b20ee2e5e" providerId="LiveId" clId="{233AA614-D8F2-4352-AED3-AAB204A649D6}" dt="2025-06-05T17:56:52.579" v="3644" actId="20577"/>
          <ac:spMkLst>
            <pc:docMk/>
            <pc:sldMk cId="2970041205" sldId="268"/>
            <ac:spMk id="3" creationId="{A2D5A578-5DBB-17F3-24AA-037CD87FCA1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D970407C-05C0-4D4C-95B0-58DA79CC797D}" type="datetimeFigureOut">
              <a:rPr lang="it-IT" smtClean="0"/>
              <a:t>05/06/2025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DF837-51F9-4C10-A6FE-A9CC3990FEDE}"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8236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970407C-05C0-4D4C-95B0-58DA79CC797D}" type="datetimeFigureOut">
              <a:rPr lang="it-IT" smtClean="0"/>
              <a:t>05/06/2025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DF837-51F9-4C10-A6FE-A9CC3990FEDE}" type="slidenum">
              <a:rPr lang="it-IT" smtClean="0"/>
              <a:t>‹N›</a:t>
            </a:fld>
            <a:endParaRPr lang="it-IT"/>
          </a:p>
        </p:txBody>
      </p:sp>
    </p:spTree>
    <p:extLst>
      <p:ext uri="{BB962C8B-B14F-4D97-AF65-F5344CB8AC3E}">
        <p14:creationId xmlns:p14="http://schemas.microsoft.com/office/powerpoint/2010/main" val="1114223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970407C-05C0-4D4C-95B0-58DA79CC797D}" type="datetimeFigureOut">
              <a:rPr lang="it-IT" smtClean="0"/>
              <a:t>05/06/2025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DF837-51F9-4C10-A6FE-A9CC3990FEDE}" type="slidenum">
              <a:rPr lang="it-IT" smtClean="0"/>
              <a:t>‹N›</a:t>
            </a:fld>
            <a:endParaRPr lang="it-IT"/>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735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970407C-05C0-4D4C-95B0-58DA79CC797D}" type="datetimeFigureOut">
              <a:rPr lang="it-IT" smtClean="0"/>
              <a:t>05/06/2025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DF837-51F9-4C10-A6FE-A9CC3990FEDE}" type="slidenum">
              <a:rPr lang="it-IT" smtClean="0"/>
              <a:t>‹N›</a:t>
            </a:fld>
            <a:endParaRPr lang="it-IT"/>
          </a:p>
        </p:txBody>
      </p:sp>
    </p:spTree>
    <p:extLst>
      <p:ext uri="{BB962C8B-B14F-4D97-AF65-F5344CB8AC3E}">
        <p14:creationId xmlns:p14="http://schemas.microsoft.com/office/powerpoint/2010/main" val="704926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970407C-05C0-4D4C-95B0-58DA79CC797D}" type="datetimeFigureOut">
              <a:rPr lang="it-IT" smtClean="0"/>
              <a:t>05/06/2025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15DF837-51F9-4C10-A6FE-A9CC3990FEDE}"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257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970407C-05C0-4D4C-95B0-58DA79CC797D}" type="datetimeFigureOut">
              <a:rPr lang="it-IT" smtClean="0"/>
              <a:t>05/06/2025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15DF837-51F9-4C10-A6FE-A9CC3990FEDE}" type="slidenum">
              <a:rPr lang="it-IT" smtClean="0"/>
              <a:t>‹N›</a:t>
            </a:fld>
            <a:endParaRPr lang="it-IT"/>
          </a:p>
        </p:txBody>
      </p:sp>
    </p:spTree>
    <p:extLst>
      <p:ext uri="{BB962C8B-B14F-4D97-AF65-F5344CB8AC3E}">
        <p14:creationId xmlns:p14="http://schemas.microsoft.com/office/powerpoint/2010/main" val="3895400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970407C-05C0-4D4C-95B0-58DA79CC797D}" type="datetimeFigureOut">
              <a:rPr lang="it-IT" smtClean="0"/>
              <a:t>05/06/2025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15DF837-51F9-4C10-A6FE-A9CC3990FEDE}" type="slidenum">
              <a:rPr lang="it-IT" smtClean="0"/>
              <a:t>‹N›</a:t>
            </a:fld>
            <a:endParaRPr lang="it-IT"/>
          </a:p>
        </p:txBody>
      </p:sp>
    </p:spTree>
    <p:extLst>
      <p:ext uri="{BB962C8B-B14F-4D97-AF65-F5344CB8AC3E}">
        <p14:creationId xmlns:p14="http://schemas.microsoft.com/office/powerpoint/2010/main" val="2946542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970407C-05C0-4D4C-95B0-58DA79CC797D}" type="datetimeFigureOut">
              <a:rPr lang="it-IT" smtClean="0"/>
              <a:t>05/06/2025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15DF837-51F9-4C10-A6FE-A9CC3990FEDE}" type="slidenum">
              <a:rPr lang="it-IT" smtClean="0"/>
              <a:t>‹N›</a:t>
            </a:fld>
            <a:endParaRPr lang="it-IT"/>
          </a:p>
        </p:txBody>
      </p:sp>
    </p:spTree>
    <p:extLst>
      <p:ext uri="{BB962C8B-B14F-4D97-AF65-F5344CB8AC3E}">
        <p14:creationId xmlns:p14="http://schemas.microsoft.com/office/powerpoint/2010/main" val="3922083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0407C-05C0-4D4C-95B0-58DA79CC797D}" type="datetimeFigureOut">
              <a:rPr lang="it-IT" smtClean="0"/>
              <a:t>05/06/2025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15DF837-51F9-4C10-A6FE-A9CC3990FEDE}" type="slidenum">
              <a:rPr lang="it-IT" smtClean="0"/>
              <a:t>‹N›</a:t>
            </a:fld>
            <a:endParaRPr lang="it-IT"/>
          </a:p>
        </p:txBody>
      </p:sp>
    </p:spTree>
    <p:extLst>
      <p:ext uri="{BB962C8B-B14F-4D97-AF65-F5344CB8AC3E}">
        <p14:creationId xmlns:p14="http://schemas.microsoft.com/office/powerpoint/2010/main" val="934167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970407C-05C0-4D4C-95B0-58DA79CC797D}" type="datetimeFigureOut">
              <a:rPr lang="it-IT" smtClean="0"/>
              <a:t>05/06/2025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15DF837-51F9-4C10-A6FE-A9CC3990FEDE}" type="slidenum">
              <a:rPr lang="it-IT" smtClean="0"/>
              <a:t>‹N›</a:t>
            </a:fld>
            <a:endParaRPr lang="it-IT"/>
          </a:p>
        </p:txBody>
      </p:sp>
    </p:spTree>
    <p:extLst>
      <p:ext uri="{BB962C8B-B14F-4D97-AF65-F5344CB8AC3E}">
        <p14:creationId xmlns:p14="http://schemas.microsoft.com/office/powerpoint/2010/main" val="157790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970407C-05C0-4D4C-95B0-58DA79CC797D}" type="datetimeFigureOut">
              <a:rPr lang="it-IT" smtClean="0"/>
              <a:t>05/06/2025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15DF837-51F9-4C10-A6FE-A9CC3990FEDE}"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12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970407C-05C0-4D4C-95B0-58DA79CC797D}" type="datetimeFigureOut">
              <a:rPr lang="it-IT" smtClean="0"/>
              <a:t>05/06/2025</a:t>
            </a:fld>
            <a:endParaRPr lang="it-IT"/>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it-IT"/>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15DF837-51F9-4C10-A6FE-A9CC3990FEDE}" type="slidenum">
              <a:rPr lang="it-IT" smtClean="0"/>
              <a:t>‹N›</a:t>
            </a:fld>
            <a:endParaRPr lang="it-IT"/>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487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6C0448-F6CA-751B-62BC-7468649314F8}"/>
              </a:ext>
            </a:extLst>
          </p:cNvPr>
          <p:cNvSpPr>
            <a:spLocks noGrp="1"/>
          </p:cNvSpPr>
          <p:nvPr>
            <p:ph type="ctrTitle"/>
          </p:nvPr>
        </p:nvSpPr>
        <p:spPr/>
        <p:txBody>
          <a:bodyPr/>
          <a:lstStyle/>
          <a:p>
            <a:r>
              <a:rPr lang="it-IT" dirty="0"/>
              <a:t>COMMISSIONE ORIENTAMENTO a.s.2024-2025	</a:t>
            </a:r>
          </a:p>
        </p:txBody>
      </p:sp>
      <p:sp>
        <p:nvSpPr>
          <p:cNvPr id="3" name="Sottotitolo 2">
            <a:extLst>
              <a:ext uri="{FF2B5EF4-FFF2-40B4-BE49-F238E27FC236}">
                <a16:creationId xmlns:a16="http://schemas.microsoft.com/office/drawing/2014/main" id="{0B1DD12A-E7CE-FFF4-865B-B59D3A976A2A}"/>
              </a:ext>
            </a:extLst>
          </p:cNvPr>
          <p:cNvSpPr>
            <a:spLocks noGrp="1"/>
          </p:cNvSpPr>
          <p:nvPr>
            <p:ph type="subTitle" idx="1"/>
          </p:nvPr>
        </p:nvSpPr>
        <p:spPr/>
        <p:txBody>
          <a:bodyPr/>
          <a:lstStyle/>
          <a:p>
            <a:r>
              <a:rPr lang="it-IT" dirty="0"/>
              <a:t>Alessia </a:t>
            </a:r>
            <a:r>
              <a:rPr lang="it-IT" dirty="0" err="1"/>
              <a:t>Carleschi</a:t>
            </a:r>
            <a:endParaRPr lang="it-IT" dirty="0"/>
          </a:p>
          <a:p>
            <a:r>
              <a:rPr lang="it-IT" dirty="0"/>
              <a:t>Antonella D’Alessandri</a:t>
            </a:r>
          </a:p>
          <a:p>
            <a:r>
              <a:rPr lang="it-IT" dirty="0"/>
              <a:t>Francesca Petrassi</a:t>
            </a:r>
          </a:p>
        </p:txBody>
      </p:sp>
    </p:spTree>
    <p:extLst>
      <p:ext uri="{BB962C8B-B14F-4D97-AF65-F5344CB8AC3E}">
        <p14:creationId xmlns:p14="http://schemas.microsoft.com/office/powerpoint/2010/main" val="1493929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B138AA-C2F6-EB5A-33A0-7D05CDA7E66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190EBCC-CF9D-4803-DC9E-86355D6FFBDF}"/>
              </a:ext>
            </a:extLst>
          </p:cNvPr>
          <p:cNvSpPr>
            <a:spLocks noGrp="1"/>
          </p:cNvSpPr>
          <p:nvPr>
            <p:ph type="title"/>
          </p:nvPr>
        </p:nvSpPr>
        <p:spPr/>
        <p:txBody>
          <a:bodyPr/>
          <a:lstStyle/>
          <a:p>
            <a:pPr algn="ctr"/>
            <a:r>
              <a:rPr lang="it-IT" dirty="0" err="1"/>
              <a:t>RiOrientamento</a:t>
            </a:r>
            <a:endParaRPr lang="it-IT" dirty="0"/>
          </a:p>
        </p:txBody>
      </p:sp>
      <p:sp>
        <p:nvSpPr>
          <p:cNvPr id="3" name="Segnaposto contenuto 2">
            <a:extLst>
              <a:ext uri="{FF2B5EF4-FFF2-40B4-BE49-F238E27FC236}">
                <a16:creationId xmlns:a16="http://schemas.microsoft.com/office/drawing/2014/main" id="{A31B6847-7ECF-C55D-3E86-CB374899D46A}"/>
              </a:ext>
            </a:extLst>
          </p:cNvPr>
          <p:cNvSpPr>
            <a:spLocks noGrp="1"/>
          </p:cNvSpPr>
          <p:nvPr>
            <p:ph idx="1"/>
          </p:nvPr>
        </p:nvSpPr>
        <p:spPr>
          <a:xfrm>
            <a:off x="1024128" y="1874520"/>
            <a:ext cx="9720073" cy="4434840"/>
          </a:xfrm>
        </p:spPr>
        <p:txBody>
          <a:bodyPr>
            <a:normAutofit/>
          </a:bodyPr>
          <a:lstStyle/>
          <a:p>
            <a:r>
              <a:rPr lang="it-IT" sz="3200" dirty="0"/>
              <a:t>- Nei primi mesi sono stati incontri di tipo motivazionale, per stimolare alunni e famiglie a riflettere sui motivi della scelta fatta. Classi prime, seconde e terze.</a:t>
            </a:r>
          </a:p>
          <a:p>
            <a:r>
              <a:rPr lang="it-IT" sz="3200" dirty="0"/>
              <a:t>- Successivamente, soprattutto in seguito ai risultati del primo quadrimestre, il nostro intervento è stato improntato all’analisi dei motivi che hanno portato a voti non sufficienti e siamo intervenute anche proponendo offerte formative differenti presenti nel territorio.</a:t>
            </a:r>
          </a:p>
        </p:txBody>
      </p:sp>
    </p:spTree>
    <p:extLst>
      <p:ext uri="{BB962C8B-B14F-4D97-AF65-F5344CB8AC3E}">
        <p14:creationId xmlns:p14="http://schemas.microsoft.com/office/powerpoint/2010/main" val="1481978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D166B9-B274-A4CB-AC34-E14B40B60EB5}"/>
              </a:ext>
            </a:extLst>
          </p:cNvPr>
          <p:cNvSpPr>
            <a:spLocks noGrp="1"/>
          </p:cNvSpPr>
          <p:nvPr>
            <p:ph type="title"/>
          </p:nvPr>
        </p:nvSpPr>
        <p:spPr/>
        <p:txBody>
          <a:bodyPr/>
          <a:lstStyle/>
          <a:p>
            <a:pPr algn="ctr"/>
            <a:r>
              <a:rPr lang="it-IT" dirty="0" err="1"/>
              <a:t>RiOrientamento</a:t>
            </a:r>
            <a:endParaRPr lang="it-IT" dirty="0"/>
          </a:p>
        </p:txBody>
      </p:sp>
      <p:sp>
        <p:nvSpPr>
          <p:cNvPr id="3" name="Segnaposto contenuto 2">
            <a:extLst>
              <a:ext uri="{FF2B5EF4-FFF2-40B4-BE49-F238E27FC236}">
                <a16:creationId xmlns:a16="http://schemas.microsoft.com/office/drawing/2014/main" id="{000F1C82-993F-9F15-8475-F146A3DA75AB}"/>
              </a:ext>
            </a:extLst>
          </p:cNvPr>
          <p:cNvSpPr>
            <a:spLocks noGrp="1"/>
          </p:cNvSpPr>
          <p:nvPr>
            <p:ph idx="1"/>
          </p:nvPr>
        </p:nvSpPr>
        <p:spPr>
          <a:xfrm>
            <a:off x="1024128" y="1874520"/>
            <a:ext cx="9720073" cy="4434840"/>
          </a:xfrm>
        </p:spPr>
        <p:txBody>
          <a:bodyPr>
            <a:normAutofit/>
          </a:bodyPr>
          <a:lstStyle/>
          <a:p>
            <a:endParaRPr lang="it-IT" sz="2400" dirty="0"/>
          </a:p>
          <a:p>
            <a:r>
              <a:rPr lang="it-IT" sz="2400" dirty="0"/>
              <a:t>I membri della commissione hanno incontrato circa 30 studenti, alcuni anche più di una volta. Altri studenti, insieme alle famiglie sono stati incontrati anche dai docenti dei consigli di classe in autonomia.</a:t>
            </a:r>
          </a:p>
        </p:txBody>
      </p:sp>
    </p:spTree>
    <p:extLst>
      <p:ext uri="{BB962C8B-B14F-4D97-AF65-F5344CB8AC3E}">
        <p14:creationId xmlns:p14="http://schemas.microsoft.com/office/powerpoint/2010/main" val="3342185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D166B9-B274-A4CB-AC34-E14B40B60EB5}"/>
              </a:ext>
            </a:extLst>
          </p:cNvPr>
          <p:cNvSpPr>
            <a:spLocks noGrp="1"/>
          </p:cNvSpPr>
          <p:nvPr>
            <p:ph type="title"/>
          </p:nvPr>
        </p:nvSpPr>
        <p:spPr/>
        <p:txBody>
          <a:bodyPr/>
          <a:lstStyle/>
          <a:p>
            <a:pPr algn="ctr"/>
            <a:r>
              <a:rPr lang="it-IT" dirty="0" err="1"/>
              <a:t>RiORientamento</a:t>
            </a:r>
            <a:endParaRPr lang="it-IT" dirty="0"/>
          </a:p>
        </p:txBody>
      </p:sp>
      <p:sp>
        <p:nvSpPr>
          <p:cNvPr id="3" name="Segnaposto contenuto 2">
            <a:extLst>
              <a:ext uri="{FF2B5EF4-FFF2-40B4-BE49-F238E27FC236}">
                <a16:creationId xmlns:a16="http://schemas.microsoft.com/office/drawing/2014/main" id="{000F1C82-993F-9F15-8475-F146A3DA75AB}"/>
              </a:ext>
            </a:extLst>
          </p:cNvPr>
          <p:cNvSpPr>
            <a:spLocks noGrp="1"/>
          </p:cNvSpPr>
          <p:nvPr>
            <p:ph idx="1"/>
          </p:nvPr>
        </p:nvSpPr>
        <p:spPr>
          <a:xfrm>
            <a:off x="1024128" y="1874520"/>
            <a:ext cx="9720073" cy="4434840"/>
          </a:xfrm>
        </p:spPr>
        <p:txBody>
          <a:bodyPr>
            <a:normAutofit/>
          </a:bodyPr>
          <a:lstStyle/>
          <a:p>
            <a:r>
              <a:rPr lang="it-IT" sz="2400" dirty="0"/>
              <a:t>Criticità:</a:t>
            </a:r>
          </a:p>
          <a:p>
            <a:pPr>
              <a:buFont typeface="Wingdings" panose="05000000000000000000" pitchFamily="2" charset="2"/>
              <a:buChar char="§"/>
            </a:pPr>
            <a:r>
              <a:rPr lang="it-IT" sz="2400" dirty="0"/>
              <a:t> il problema più complesso è la disponibilità delle famiglie ad accettare proposte alternative di formazione per i propri figli</a:t>
            </a:r>
          </a:p>
          <a:p>
            <a:pPr>
              <a:buFont typeface="Wingdings" panose="05000000000000000000" pitchFamily="2" charset="2"/>
              <a:buChar char="§"/>
            </a:pPr>
            <a:r>
              <a:rPr lang="it-IT" sz="2400" dirty="0"/>
              <a:t> l’intervento tempestivo, agli occhi delle famiglie, è sembrato essere troppo prematuro, ma l’intento era </a:t>
            </a:r>
            <a:r>
              <a:rPr lang="it-IT" sz="2400" dirty="0" err="1"/>
              <a:t>motivozianale</a:t>
            </a:r>
            <a:r>
              <a:rPr lang="it-IT" sz="2400" dirty="0"/>
              <a:t>   </a:t>
            </a:r>
          </a:p>
          <a:p>
            <a:r>
              <a:rPr lang="it-IT" sz="2400" dirty="0"/>
              <a:t>Punti di forza:</a:t>
            </a:r>
          </a:p>
          <a:p>
            <a:pPr>
              <a:buFont typeface="Wingdings" panose="05000000000000000000" pitchFamily="2" charset="2"/>
              <a:buChar char="§"/>
            </a:pPr>
            <a:r>
              <a:rPr lang="it-IT" sz="2400" dirty="0"/>
              <a:t>L’osservazione di docenti esperti e di psicologi invece è stata tempestiva e corretta e soprattutto indirizzata al benessere dello studente </a:t>
            </a:r>
          </a:p>
          <a:p>
            <a:pPr>
              <a:buFont typeface="Wingdings" panose="05000000000000000000" pitchFamily="2" charset="2"/>
              <a:buChar char="§"/>
            </a:pPr>
            <a:r>
              <a:rPr lang="it-IT" sz="2400" dirty="0"/>
              <a:t>L’ascolto dato ai desideri e alle aspettative formative dei ragazzi</a:t>
            </a:r>
          </a:p>
        </p:txBody>
      </p:sp>
    </p:spTree>
    <p:extLst>
      <p:ext uri="{BB962C8B-B14F-4D97-AF65-F5344CB8AC3E}">
        <p14:creationId xmlns:p14="http://schemas.microsoft.com/office/powerpoint/2010/main" val="3897737525"/>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D166B9-B274-A4CB-AC34-E14B40B60EB5}"/>
              </a:ext>
            </a:extLst>
          </p:cNvPr>
          <p:cNvSpPr>
            <a:spLocks noGrp="1"/>
          </p:cNvSpPr>
          <p:nvPr>
            <p:ph type="title"/>
          </p:nvPr>
        </p:nvSpPr>
        <p:spPr/>
        <p:txBody>
          <a:bodyPr/>
          <a:lstStyle/>
          <a:p>
            <a:pPr algn="ctr"/>
            <a:r>
              <a:rPr lang="it-IT" dirty="0"/>
              <a:t>ORIENTAMENTO</a:t>
            </a:r>
          </a:p>
        </p:txBody>
      </p:sp>
      <p:sp>
        <p:nvSpPr>
          <p:cNvPr id="3" name="Segnaposto contenuto 2">
            <a:extLst>
              <a:ext uri="{FF2B5EF4-FFF2-40B4-BE49-F238E27FC236}">
                <a16:creationId xmlns:a16="http://schemas.microsoft.com/office/drawing/2014/main" id="{000F1C82-993F-9F15-8475-F146A3DA75AB}"/>
              </a:ext>
            </a:extLst>
          </p:cNvPr>
          <p:cNvSpPr>
            <a:spLocks noGrp="1"/>
          </p:cNvSpPr>
          <p:nvPr>
            <p:ph idx="1"/>
          </p:nvPr>
        </p:nvSpPr>
        <p:spPr>
          <a:xfrm>
            <a:off x="1024128" y="1874520"/>
            <a:ext cx="9720073" cy="4434840"/>
          </a:xfrm>
        </p:spPr>
        <p:txBody>
          <a:bodyPr>
            <a:normAutofit/>
          </a:bodyPr>
          <a:lstStyle/>
          <a:p>
            <a:r>
              <a:rPr lang="it-IT" sz="2400" dirty="0"/>
              <a:t>Grazie </a:t>
            </a:r>
          </a:p>
          <a:p>
            <a:r>
              <a:rPr lang="it-IT" sz="2400" dirty="0"/>
              <a:t>- alle colleghe della commissione di orientamento</a:t>
            </a:r>
          </a:p>
          <a:p>
            <a:r>
              <a:rPr lang="it-IT" sz="2400" dirty="0"/>
              <a:t>- ai docenti tutor dell’orientamento</a:t>
            </a:r>
          </a:p>
          <a:p>
            <a:r>
              <a:rPr lang="it-IT" sz="2400" dirty="0"/>
              <a:t>- alla segreteria didattica (Valeria </a:t>
            </a:r>
            <a:r>
              <a:rPr lang="it-IT" sz="2400" dirty="0" err="1"/>
              <a:t>Aliasi</a:t>
            </a:r>
            <a:r>
              <a:rPr lang="it-IT" sz="2400" dirty="0"/>
              <a:t>)</a:t>
            </a:r>
          </a:p>
          <a:p>
            <a:r>
              <a:rPr lang="it-IT" sz="2400" dirty="0"/>
              <a:t>- a tutti i docenti che hanno contribuito al raggiungimento delle ore di orientamento</a:t>
            </a:r>
          </a:p>
          <a:p>
            <a:r>
              <a:rPr lang="it-IT" sz="2400" dirty="0"/>
              <a:t>- alla prof.ssa Savini che ha aiutato ad organizzare alcuni incontri di orientamento  </a:t>
            </a:r>
          </a:p>
          <a:p>
            <a:r>
              <a:rPr lang="it-IT" sz="2400" dirty="0"/>
              <a:t>- </a:t>
            </a:r>
            <a:r>
              <a:rPr lang="it-IT" sz="2400"/>
              <a:t>alla Preside</a:t>
            </a:r>
            <a:endParaRPr lang="it-IT" sz="2400" dirty="0"/>
          </a:p>
        </p:txBody>
      </p:sp>
    </p:spTree>
    <p:extLst>
      <p:ext uri="{BB962C8B-B14F-4D97-AF65-F5344CB8AC3E}">
        <p14:creationId xmlns:p14="http://schemas.microsoft.com/office/powerpoint/2010/main" val="588899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6D4B03-A3EA-C7E3-D5CC-114B98CDDBD9}"/>
              </a:ext>
            </a:extLst>
          </p:cNvPr>
          <p:cNvSpPr>
            <a:spLocks noGrp="1"/>
          </p:cNvSpPr>
          <p:nvPr>
            <p:ph type="title"/>
          </p:nvPr>
        </p:nvSpPr>
        <p:spPr/>
        <p:txBody>
          <a:bodyPr>
            <a:normAutofit/>
          </a:bodyPr>
          <a:lstStyle/>
          <a:p>
            <a:pPr algn="ctr"/>
            <a:r>
              <a:rPr lang="it-IT" dirty="0"/>
              <a:t>Commissione orientamento</a:t>
            </a:r>
          </a:p>
        </p:txBody>
      </p:sp>
      <p:sp>
        <p:nvSpPr>
          <p:cNvPr id="3" name="Segnaposto contenuto 2">
            <a:extLst>
              <a:ext uri="{FF2B5EF4-FFF2-40B4-BE49-F238E27FC236}">
                <a16:creationId xmlns:a16="http://schemas.microsoft.com/office/drawing/2014/main" id="{BF140EB3-1FE0-B84B-C836-F35089763E80}"/>
              </a:ext>
            </a:extLst>
          </p:cNvPr>
          <p:cNvSpPr>
            <a:spLocks noGrp="1"/>
          </p:cNvSpPr>
          <p:nvPr>
            <p:ph idx="1"/>
          </p:nvPr>
        </p:nvSpPr>
        <p:spPr>
          <a:xfrm>
            <a:off x="1158239" y="1906524"/>
            <a:ext cx="9875521" cy="4366260"/>
          </a:xfrm>
        </p:spPr>
        <p:txBody>
          <a:bodyPr/>
          <a:lstStyle/>
          <a:p>
            <a:pPr marL="0" indent="0" algn="just">
              <a:buNone/>
            </a:pPr>
            <a:r>
              <a:rPr lang="it-IT" sz="2800" b="0" i="0" dirty="0">
                <a:effectLst/>
                <a:highlight>
                  <a:srgbClr val="FFFFFF"/>
                </a:highlight>
                <a:latin typeface="Arial" panose="020B0604020202020204" pitchFamily="34" charset="0"/>
              </a:rPr>
              <a:t>La commissione di orientamento ha come obiettivi </a:t>
            </a:r>
          </a:p>
          <a:p>
            <a:pPr algn="just">
              <a:buFontTx/>
              <a:buChar char="-"/>
            </a:pPr>
            <a:r>
              <a:rPr lang="it-IT" sz="2800" b="0" i="0" dirty="0">
                <a:effectLst/>
                <a:highlight>
                  <a:srgbClr val="FFFFFF"/>
                </a:highlight>
                <a:latin typeface="Arial" panose="020B0604020202020204" pitchFamily="34" charset="0"/>
              </a:rPr>
              <a:t>l’attuazione dell</a:t>
            </a:r>
            <a:r>
              <a:rPr lang="it-IT" sz="2800" dirty="0">
                <a:highlight>
                  <a:srgbClr val="FFFFFF"/>
                </a:highlight>
                <a:latin typeface="Arial" panose="020B0604020202020204" pitchFamily="34" charset="0"/>
              </a:rPr>
              <a:t>e nuove Linee guida dell’orientamento contenute nel D.M. n. 328 del 22 dicembre 2022 </a:t>
            </a:r>
          </a:p>
          <a:p>
            <a:pPr algn="just">
              <a:buFontTx/>
              <a:buChar char="-"/>
            </a:pPr>
            <a:r>
              <a:rPr lang="it-IT" sz="2800" dirty="0">
                <a:highlight>
                  <a:srgbClr val="FFFFFF"/>
                </a:highlight>
                <a:latin typeface="Arial" panose="020B0604020202020204" pitchFamily="34" charset="0"/>
              </a:rPr>
              <a:t>il contrasto alla dispersione scolastica  </a:t>
            </a:r>
          </a:p>
          <a:p>
            <a:pPr marL="0" indent="0" algn="just">
              <a:buNone/>
            </a:pPr>
            <a:r>
              <a:rPr lang="it-IT" sz="2800" dirty="0">
                <a:highlight>
                  <a:srgbClr val="FFFFFF"/>
                </a:highlight>
                <a:latin typeface="Arial" panose="020B0604020202020204" pitchFamily="34" charset="0"/>
              </a:rPr>
              <a:t>In questo anno scolastico le attività svolte sono state :</a:t>
            </a:r>
          </a:p>
          <a:p>
            <a:pPr marL="0" indent="0" algn="just">
              <a:buNone/>
            </a:pPr>
            <a:r>
              <a:rPr lang="it-IT" sz="2800" dirty="0">
                <a:highlight>
                  <a:srgbClr val="FFFFFF"/>
                </a:highlight>
                <a:latin typeface="Arial" panose="020B0604020202020204" pitchFamily="34" charset="0"/>
              </a:rPr>
              <a:t>- l’aggiornamento del Piano dell’Orientamento di Istituto</a:t>
            </a:r>
          </a:p>
          <a:p>
            <a:pPr algn="just">
              <a:buFontTx/>
              <a:buChar char="-"/>
            </a:pPr>
            <a:r>
              <a:rPr lang="it-IT" sz="2800" dirty="0">
                <a:highlight>
                  <a:srgbClr val="FFFFFF"/>
                </a:highlight>
                <a:latin typeface="Arial" panose="020B0604020202020204" pitchFamily="34" charset="0"/>
              </a:rPr>
              <a:t> Riorientamento</a:t>
            </a:r>
          </a:p>
          <a:p>
            <a:pPr marL="0" indent="0" algn="just">
              <a:buNone/>
            </a:pPr>
            <a:endParaRPr lang="it-IT" sz="2800" dirty="0">
              <a:highlight>
                <a:srgbClr val="FFFFFF"/>
              </a:highlight>
              <a:latin typeface="Arial" panose="020B0604020202020204" pitchFamily="34" charset="0"/>
            </a:endParaRPr>
          </a:p>
          <a:p>
            <a:pPr>
              <a:buFontTx/>
              <a:buChar char="-"/>
            </a:pPr>
            <a:endParaRPr lang="it-IT" dirty="0">
              <a:highlight>
                <a:srgbClr val="FFFFFF"/>
              </a:highlight>
              <a:latin typeface="Arial" panose="020B0604020202020204" pitchFamily="34" charset="0"/>
            </a:endParaRPr>
          </a:p>
          <a:p>
            <a:pPr marL="0" indent="0">
              <a:buNone/>
            </a:pPr>
            <a:endParaRPr lang="it-IT" b="0" i="0" dirty="0">
              <a:solidFill>
                <a:srgbClr val="171717"/>
              </a:solidFill>
              <a:effectLst/>
              <a:latin typeface="DM Sans" pitchFamily="2" charset="0"/>
            </a:endParaRPr>
          </a:p>
        </p:txBody>
      </p:sp>
    </p:spTree>
    <p:extLst>
      <p:ext uri="{BB962C8B-B14F-4D97-AF65-F5344CB8AC3E}">
        <p14:creationId xmlns:p14="http://schemas.microsoft.com/office/powerpoint/2010/main" val="3681663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6D4B03-A3EA-C7E3-D5CC-114B98CDDBD9}"/>
              </a:ext>
            </a:extLst>
          </p:cNvPr>
          <p:cNvSpPr>
            <a:spLocks noGrp="1"/>
          </p:cNvSpPr>
          <p:nvPr>
            <p:ph type="title"/>
          </p:nvPr>
        </p:nvSpPr>
        <p:spPr/>
        <p:txBody>
          <a:bodyPr>
            <a:normAutofit/>
          </a:bodyPr>
          <a:lstStyle/>
          <a:p>
            <a:pPr algn="ctr"/>
            <a:r>
              <a:rPr lang="it-IT" sz="3600" dirty="0"/>
              <a:t>Piano dell’Orientamento</a:t>
            </a:r>
          </a:p>
        </p:txBody>
      </p:sp>
      <p:sp>
        <p:nvSpPr>
          <p:cNvPr id="3" name="Segnaposto contenuto 2">
            <a:extLst>
              <a:ext uri="{FF2B5EF4-FFF2-40B4-BE49-F238E27FC236}">
                <a16:creationId xmlns:a16="http://schemas.microsoft.com/office/drawing/2014/main" id="{BF140EB3-1FE0-B84B-C836-F35089763E80}"/>
              </a:ext>
            </a:extLst>
          </p:cNvPr>
          <p:cNvSpPr>
            <a:spLocks noGrp="1"/>
          </p:cNvSpPr>
          <p:nvPr>
            <p:ph idx="1"/>
          </p:nvPr>
        </p:nvSpPr>
        <p:spPr>
          <a:xfrm>
            <a:off x="1024128" y="1948070"/>
            <a:ext cx="10840212" cy="4493812"/>
          </a:xfrm>
        </p:spPr>
        <p:txBody>
          <a:bodyPr>
            <a:normAutofit fontScale="92500" lnSpcReduction="20000"/>
          </a:bodyPr>
          <a:lstStyle/>
          <a:p>
            <a:pPr algn="just"/>
            <a:r>
              <a:rPr lang="it-IT" sz="2800" dirty="0">
                <a:solidFill>
                  <a:srgbClr val="171717"/>
                </a:solidFill>
                <a:latin typeface="DM Sans" pitchFamily="2" charset="0"/>
              </a:rPr>
              <a:t>Il piano dell’Orientamento è stato aggiornato alla luce dell’esperienza dello scorso anno scolastico</a:t>
            </a:r>
          </a:p>
          <a:p>
            <a:pPr marL="355600" indent="-355600" algn="just">
              <a:buFont typeface="Wingdings" panose="05000000000000000000" pitchFamily="2" charset="2"/>
              <a:buChar char="q"/>
              <a:tabLst>
                <a:tab pos="355600" algn="l"/>
              </a:tabLst>
            </a:pPr>
            <a:r>
              <a:rPr lang="it-IT" sz="2800" dirty="0">
                <a:solidFill>
                  <a:srgbClr val="171717"/>
                </a:solidFill>
                <a:latin typeface="DM Sans" pitchFamily="2" charset="0"/>
              </a:rPr>
              <a:t>La prima è rimasta sostanzialmente invariata: presenta obiettivi e finalità,   dell’Orientamento,  il quadro delle competenze orientative nel contesto nazionale ed europeo, l’architettura dell’Orientamento (moduli e didattica orientativa, l’e-portfolio, il “capolavoro”  e la certificazione delle competenze e documentazione in favore dei BES)     e gli attori (Ds, docenti del </a:t>
            </a:r>
            <a:r>
              <a:rPr lang="it-IT" sz="2800" dirty="0" err="1">
                <a:solidFill>
                  <a:srgbClr val="171717"/>
                </a:solidFill>
                <a:latin typeface="DM Sans" pitchFamily="2" charset="0"/>
              </a:rPr>
              <a:t>Cdc</a:t>
            </a:r>
            <a:r>
              <a:rPr lang="it-IT" sz="2800" dirty="0">
                <a:solidFill>
                  <a:srgbClr val="171717"/>
                </a:solidFill>
                <a:latin typeface="DM Sans" pitchFamily="2" charset="0"/>
              </a:rPr>
              <a:t>, docente orientatore e tutor, studenti e famiglie).</a:t>
            </a:r>
          </a:p>
          <a:p>
            <a:pPr marL="355600" indent="-355600" algn="just">
              <a:buFont typeface="Wingdings" panose="05000000000000000000" pitchFamily="2" charset="2"/>
              <a:buChar char="q"/>
              <a:tabLst>
                <a:tab pos="355600" algn="l"/>
              </a:tabLst>
            </a:pPr>
            <a:r>
              <a:rPr lang="it-IT" sz="2800" dirty="0">
                <a:solidFill>
                  <a:srgbClr val="171717"/>
                </a:solidFill>
                <a:latin typeface="DM Sans" pitchFamily="2" charset="0"/>
              </a:rPr>
              <a:t>La seconda parte è stata aggiornata aggiungendo dei moduli di orientamento collegati ad attività della scuola, suddivisi per ordine di classe. Per ogni attività sono individuate l’area, il progetto, le attività, le metodologie e le competenze. </a:t>
            </a:r>
          </a:p>
          <a:p>
            <a:pPr marL="355600" indent="-355600">
              <a:buFont typeface="Wingdings" panose="05000000000000000000" pitchFamily="2" charset="2"/>
              <a:buChar char="q"/>
              <a:tabLst>
                <a:tab pos="355600" algn="l"/>
              </a:tabLst>
            </a:pPr>
            <a:endParaRPr lang="it-IT" sz="2800" dirty="0">
              <a:solidFill>
                <a:srgbClr val="171717"/>
              </a:solidFill>
              <a:latin typeface="DM Sans" pitchFamily="2" charset="0"/>
            </a:endParaRPr>
          </a:p>
          <a:p>
            <a:pPr algn="ctr"/>
            <a:endParaRPr lang="it-IT" b="0" i="0" dirty="0">
              <a:solidFill>
                <a:srgbClr val="171717"/>
              </a:solidFill>
              <a:effectLst/>
              <a:latin typeface="DM Sans" pitchFamily="2" charset="0"/>
            </a:endParaRPr>
          </a:p>
        </p:txBody>
      </p:sp>
    </p:spTree>
    <p:extLst>
      <p:ext uri="{BB962C8B-B14F-4D97-AF65-F5344CB8AC3E}">
        <p14:creationId xmlns:p14="http://schemas.microsoft.com/office/powerpoint/2010/main" val="373827774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6D4B03-A3EA-C7E3-D5CC-114B98CDDBD9}"/>
              </a:ext>
            </a:extLst>
          </p:cNvPr>
          <p:cNvSpPr>
            <a:spLocks noGrp="1"/>
          </p:cNvSpPr>
          <p:nvPr>
            <p:ph type="title"/>
          </p:nvPr>
        </p:nvSpPr>
        <p:spPr/>
        <p:txBody>
          <a:bodyPr>
            <a:normAutofit/>
          </a:bodyPr>
          <a:lstStyle/>
          <a:p>
            <a:pPr algn="ctr"/>
            <a:r>
              <a:rPr lang="it-IT" sz="3600" dirty="0"/>
              <a:t>Piano dell’Orientamento</a:t>
            </a:r>
          </a:p>
        </p:txBody>
      </p:sp>
      <p:sp>
        <p:nvSpPr>
          <p:cNvPr id="3" name="Segnaposto contenuto 2">
            <a:extLst>
              <a:ext uri="{FF2B5EF4-FFF2-40B4-BE49-F238E27FC236}">
                <a16:creationId xmlns:a16="http://schemas.microsoft.com/office/drawing/2014/main" id="{BF140EB3-1FE0-B84B-C836-F35089763E80}"/>
              </a:ext>
            </a:extLst>
          </p:cNvPr>
          <p:cNvSpPr>
            <a:spLocks noGrp="1"/>
          </p:cNvSpPr>
          <p:nvPr>
            <p:ph idx="1"/>
          </p:nvPr>
        </p:nvSpPr>
        <p:spPr>
          <a:xfrm>
            <a:off x="1024128" y="2286000"/>
            <a:ext cx="10840212" cy="4023360"/>
          </a:xfrm>
        </p:spPr>
        <p:txBody>
          <a:bodyPr>
            <a:normAutofit/>
          </a:bodyPr>
          <a:lstStyle/>
          <a:p>
            <a:r>
              <a:rPr lang="it-IT" sz="2800" b="0" i="0" dirty="0">
                <a:solidFill>
                  <a:srgbClr val="171717"/>
                </a:solidFill>
                <a:effectLst/>
                <a:latin typeface="DM Sans" pitchFamily="2" charset="0"/>
              </a:rPr>
              <a:t>Nelle </a:t>
            </a:r>
            <a:r>
              <a:rPr lang="it-IT" sz="2800" dirty="0">
                <a:solidFill>
                  <a:srgbClr val="171717"/>
                </a:solidFill>
                <a:latin typeface="DM Sans" pitchFamily="2" charset="0"/>
              </a:rPr>
              <a:t>Linee guide è previsto che</a:t>
            </a:r>
          </a:p>
          <a:p>
            <a:pPr>
              <a:buFont typeface="Wingdings" panose="05000000000000000000" pitchFamily="2" charset="2"/>
              <a:buChar char="q"/>
            </a:pPr>
            <a:r>
              <a:rPr lang="it-IT" sz="2800" dirty="0">
                <a:solidFill>
                  <a:srgbClr val="171717"/>
                </a:solidFill>
                <a:latin typeface="DM Sans" pitchFamily="2" charset="0"/>
              </a:rPr>
              <a:t> le classi del biennio svolgano almeno 30 ore di orientamento in attività curriculari ed extra-curriculari</a:t>
            </a:r>
          </a:p>
          <a:p>
            <a:pPr>
              <a:buFont typeface="Wingdings" panose="05000000000000000000" pitchFamily="2" charset="2"/>
              <a:buChar char="q"/>
            </a:pPr>
            <a:r>
              <a:rPr lang="it-IT" sz="2800" dirty="0">
                <a:solidFill>
                  <a:srgbClr val="171717"/>
                </a:solidFill>
                <a:latin typeface="DM Sans" pitchFamily="2" charset="0"/>
              </a:rPr>
              <a:t> le classi del triennio svolgano almeno 30 ore di orientamento in attività curriculari</a:t>
            </a:r>
          </a:p>
          <a:p>
            <a:pPr algn="ctr"/>
            <a:endParaRPr lang="it-IT" b="0" i="0" dirty="0">
              <a:solidFill>
                <a:srgbClr val="171717"/>
              </a:solidFill>
              <a:effectLst/>
              <a:latin typeface="DM Sans" pitchFamily="2" charset="0"/>
            </a:endParaRPr>
          </a:p>
        </p:txBody>
      </p:sp>
    </p:spTree>
    <p:extLst>
      <p:ext uri="{BB962C8B-B14F-4D97-AF65-F5344CB8AC3E}">
        <p14:creationId xmlns:p14="http://schemas.microsoft.com/office/powerpoint/2010/main" val="2227892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6D4B03-A3EA-C7E3-D5CC-114B98CDDBD9}"/>
              </a:ext>
            </a:extLst>
          </p:cNvPr>
          <p:cNvSpPr>
            <a:spLocks noGrp="1"/>
          </p:cNvSpPr>
          <p:nvPr>
            <p:ph type="title"/>
          </p:nvPr>
        </p:nvSpPr>
        <p:spPr/>
        <p:txBody>
          <a:bodyPr>
            <a:normAutofit/>
          </a:bodyPr>
          <a:lstStyle/>
          <a:p>
            <a:pPr algn="ctr"/>
            <a:r>
              <a:rPr lang="it-IT" sz="3600" dirty="0"/>
              <a:t>Piano dell’Orientamento</a:t>
            </a:r>
          </a:p>
        </p:txBody>
      </p:sp>
      <p:sp>
        <p:nvSpPr>
          <p:cNvPr id="3" name="Segnaposto contenuto 2">
            <a:extLst>
              <a:ext uri="{FF2B5EF4-FFF2-40B4-BE49-F238E27FC236}">
                <a16:creationId xmlns:a16="http://schemas.microsoft.com/office/drawing/2014/main" id="{BF140EB3-1FE0-B84B-C836-F35089763E80}"/>
              </a:ext>
            </a:extLst>
          </p:cNvPr>
          <p:cNvSpPr>
            <a:spLocks noGrp="1"/>
          </p:cNvSpPr>
          <p:nvPr>
            <p:ph idx="1"/>
          </p:nvPr>
        </p:nvSpPr>
        <p:spPr>
          <a:xfrm>
            <a:off x="868680" y="1943100"/>
            <a:ext cx="9875521" cy="4366260"/>
          </a:xfrm>
        </p:spPr>
        <p:txBody>
          <a:bodyPr/>
          <a:lstStyle/>
          <a:p>
            <a:pPr marL="0" indent="0" algn="ctr">
              <a:buNone/>
            </a:pPr>
            <a:endParaRPr lang="it-IT" dirty="0">
              <a:solidFill>
                <a:srgbClr val="171717"/>
              </a:solidFill>
              <a:highlight>
                <a:srgbClr val="FFFFFF"/>
              </a:highlight>
              <a:latin typeface="DM Sans" pitchFamily="2" charset="0"/>
            </a:endParaRPr>
          </a:p>
          <a:p>
            <a:pPr marL="0" indent="0">
              <a:buNone/>
            </a:pPr>
            <a:r>
              <a:rPr lang="it-IT" sz="2400" b="0" i="0" dirty="0">
                <a:effectLst/>
                <a:highlight>
                  <a:srgbClr val="FFFFFF"/>
                </a:highlight>
                <a:latin typeface="Arial" panose="020B0604020202020204" pitchFamily="34" charset="0"/>
              </a:rPr>
              <a:t>Le attività di orientamento possono essere suddivise in </a:t>
            </a:r>
          </a:p>
          <a:p>
            <a:pPr algn="just">
              <a:buFont typeface="Wingdings" panose="05000000000000000000" pitchFamily="2" charset="2"/>
              <a:buChar char="q"/>
            </a:pPr>
            <a:r>
              <a:rPr lang="it-IT" sz="2400" dirty="0">
                <a:highlight>
                  <a:srgbClr val="FFFFFF"/>
                </a:highlight>
                <a:latin typeface="Arial" panose="020B0604020202020204" pitchFamily="34" charset="0"/>
              </a:rPr>
              <a:t>Orientamento formativo: sono unità didattiche che il consiglio di classe o il singolo docente può programmare e svolgere durante le ore di didattica curriculare</a:t>
            </a:r>
          </a:p>
          <a:p>
            <a:pPr algn="just">
              <a:buFont typeface="Wingdings" panose="05000000000000000000" pitchFamily="2" charset="2"/>
              <a:buChar char="q"/>
            </a:pPr>
            <a:r>
              <a:rPr lang="it-IT" sz="2400" dirty="0">
                <a:highlight>
                  <a:srgbClr val="FFFFFF"/>
                </a:highlight>
                <a:latin typeface="Arial" panose="020B0604020202020204" pitchFamily="34" charset="0"/>
              </a:rPr>
              <a:t>Orientamento informativo: sono gli incontri con Università, ITS che presentano la loro offerta formativa o le aziende che mostrano le opportunità di lavoro</a:t>
            </a:r>
          </a:p>
          <a:p>
            <a:pPr>
              <a:buFontTx/>
              <a:buChar char="-"/>
            </a:pPr>
            <a:endParaRPr lang="it-IT" dirty="0">
              <a:highlight>
                <a:srgbClr val="FFFFFF"/>
              </a:highlight>
              <a:latin typeface="Arial" panose="020B0604020202020204" pitchFamily="34" charset="0"/>
            </a:endParaRPr>
          </a:p>
          <a:p>
            <a:pPr marL="0" indent="0">
              <a:buNone/>
            </a:pPr>
            <a:endParaRPr lang="it-IT" b="0" i="0" dirty="0">
              <a:solidFill>
                <a:srgbClr val="171717"/>
              </a:solidFill>
              <a:effectLst/>
              <a:latin typeface="DM Sans" pitchFamily="2" charset="0"/>
            </a:endParaRPr>
          </a:p>
        </p:txBody>
      </p:sp>
    </p:spTree>
    <p:extLst>
      <p:ext uri="{BB962C8B-B14F-4D97-AF65-F5344CB8AC3E}">
        <p14:creationId xmlns:p14="http://schemas.microsoft.com/office/powerpoint/2010/main" val="944154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6D4B03-A3EA-C7E3-D5CC-114B98CDDBD9}"/>
              </a:ext>
            </a:extLst>
          </p:cNvPr>
          <p:cNvSpPr>
            <a:spLocks noGrp="1"/>
          </p:cNvSpPr>
          <p:nvPr>
            <p:ph type="title"/>
          </p:nvPr>
        </p:nvSpPr>
        <p:spPr/>
        <p:txBody>
          <a:bodyPr>
            <a:normAutofit/>
          </a:bodyPr>
          <a:lstStyle/>
          <a:p>
            <a:pPr algn="ctr"/>
            <a:r>
              <a:rPr lang="it-IT" sz="3600" dirty="0"/>
              <a:t>orientamento formativo</a:t>
            </a:r>
            <a:r>
              <a:rPr lang="it-IT" sz="3600" dirty="0">
                <a:latin typeface="Century Gothic" panose="020B0502020202020204" pitchFamily="34" charset="0"/>
              </a:rPr>
              <a:t>	</a:t>
            </a:r>
          </a:p>
        </p:txBody>
      </p:sp>
      <p:sp>
        <p:nvSpPr>
          <p:cNvPr id="3" name="Segnaposto contenuto 2">
            <a:extLst>
              <a:ext uri="{FF2B5EF4-FFF2-40B4-BE49-F238E27FC236}">
                <a16:creationId xmlns:a16="http://schemas.microsoft.com/office/drawing/2014/main" id="{BF140EB3-1FE0-B84B-C836-F35089763E80}"/>
              </a:ext>
            </a:extLst>
          </p:cNvPr>
          <p:cNvSpPr>
            <a:spLocks noGrp="1"/>
          </p:cNvSpPr>
          <p:nvPr>
            <p:ph idx="1"/>
          </p:nvPr>
        </p:nvSpPr>
        <p:spPr>
          <a:xfrm>
            <a:off x="1024128" y="2286000"/>
            <a:ext cx="10840212" cy="4023360"/>
          </a:xfrm>
        </p:spPr>
        <p:txBody>
          <a:bodyPr>
            <a:normAutofit lnSpcReduction="10000"/>
          </a:bodyPr>
          <a:lstStyle/>
          <a:p>
            <a:pPr marL="355600" indent="-355600" algn="just">
              <a:buFont typeface="Wingdings" panose="05000000000000000000" pitchFamily="2" charset="2"/>
              <a:buChar char="q"/>
              <a:tabLst>
                <a:tab pos="355600" algn="l"/>
              </a:tabLst>
            </a:pPr>
            <a:r>
              <a:rPr lang="it-IT" sz="2600" dirty="0">
                <a:solidFill>
                  <a:srgbClr val="171717"/>
                </a:solidFill>
                <a:latin typeface="DM Sans" pitchFamily="2" charset="0"/>
              </a:rPr>
              <a:t>Sono attività didattiche che devono essere svolte durante l’orario scolastico e che devono essere programmate  e condivise con il consiglio di classe in modo anche da creare moduli didattici interdisciplinari.</a:t>
            </a:r>
          </a:p>
          <a:p>
            <a:pPr marL="355600" indent="-355600" algn="just">
              <a:buFont typeface="Wingdings" panose="05000000000000000000" pitchFamily="2" charset="2"/>
              <a:buChar char="q"/>
              <a:tabLst>
                <a:tab pos="355600" algn="l"/>
              </a:tabLst>
            </a:pPr>
            <a:r>
              <a:rPr lang="it-IT" sz="2600" dirty="0">
                <a:solidFill>
                  <a:srgbClr val="171717"/>
                </a:solidFill>
                <a:latin typeface="DM Sans" pitchFamily="2" charset="0"/>
              </a:rPr>
              <a:t>Possono essere attività attinenti alle discipline scolastiche soltanto impostate in modo da rendere centrale lo studente – tutto questo in linea con quello che la didattica per ambienti di apprendimento si propone di realizzare.</a:t>
            </a:r>
          </a:p>
          <a:p>
            <a:pPr marL="355600" indent="-355600" algn="just">
              <a:buFont typeface="Wingdings" panose="05000000000000000000" pitchFamily="2" charset="2"/>
              <a:buChar char="q"/>
              <a:tabLst>
                <a:tab pos="355600" algn="l"/>
              </a:tabLst>
            </a:pPr>
            <a:r>
              <a:rPr lang="it-IT" sz="2600" dirty="0">
                <a:solidFill>
                  <a:srgbClr val="171717"/>
                </a:solidFill>
                <a:latin typeface="DM Sans" pitchFamily="2" charset="0"/>
              </a:rPr>
              <a:t>Sintetizzando l’obiettivo della didattica orientativa e far comprendere allo studente cosa gli riesce meglio, cosa riesce a fare con meno fatica, cosa lo appassiona </a:t>
            </a:r>
          </a:p>
        </p:txBody>
      </p:sp>
    </p:spTree>
    <p:extLst>
      <p:ext uri="{BB962C8B-B14F-4D97-AF65-F5344CB8AC3E}">
        <p14:creationId xmlns:p14="http://schemas.microsoft.com/office/powerpoint/2010/main" val="1262598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6D4B03-A3EA-C7E3-D5CC-114B98CDDBD9}"/>
              </a:ext>
            </a:extLst>
          </p:cNvPr>
          <p:cNvSpPr>
            <a:spLocks noGrp="1"/>
          </p:cNvSpPr>
          <p:nvPr>
            <p:ph type="title"/>
          </p:nvPr>
        </p:nvSpPr>
        <p:spPr/>
        <p:txBody>
          <a:bodyPr>
            <a:normAutofit/>
          </a:bodyPr>
          <a:lstStyle/>
          <a:p>
            <a:pPr algn="ctr"/>
            <a:r>
              <a:rPr lang="it-IT" sz="3600" dirty="0"/>
              <a:t>DOCENTI TUTOR </a:t>
            </a:r>
          </a:p>
        </p:txBody>
      </p:sp>
      <p:sp>
        <p:nvSpPr>
          <p:cNvPr id="3" name="Segnaposto contenuto 2">
            <a:extLst>
              <a:ext uri="{FF2B5EF4-FFF2-40B4-BE49-F238E27FC236}">
                <a16:creationId xmlns:a16="http://schemas.microsoft.com/office/drawing/2014/main" id="{BF140EB3-1FE0-B84B-C836-F35089763E80}"/>
              </a:ext>
            </a:extLst>
          </p:cNvPr>
          <p:cNvSpPr>
            <a:spLocks noGrp="1"/>
          </p:cNvSpPr>
          <p:nvPr>
            <p:ph idx="1"/>
          </p:nvPr>
        </p:nvSpPr>
        <p:spPr>
          <a:xfrm>
            <a:off x="1024128" y="1722783"/>
            <a:ext cx="9720073" cy="4586577"/>
          </a:xfrm>
        </p:spPr>
        <p:txBody>
          <a:bodyPr/>
          <a:lstStyle/>
          <a:p>
            <a:endParaRPr lang="it-IT" b="0" i="0" dirty="0">
              <a:solidFill>
                <a:srgbClr val="171717"/>
              </a:solidFill>
              <a:effectLst/>
              <a:latin typeface="DM Sans" pitchFamily="2" charset="0"/>
            </a:endParaRPr>
          </a:p>
          <a:p>
            <a:r>
              <a:rPr lang="it-IT" sz="2400" dirty="0">
                <a:solidFill>
                  <a:srgbClr val="171717"/>
                </a:solidFill>
                <a:latin typeface="DM Sans" pitchFamily="2" charset="0"/>
              </a:rPr>
              <a:t>Le attività di orientamento svolte dai docenti tutor sono importanti e da non sottovalutare.</a:t>
            </a:r>
          </a:p>
          <a:p>
            <a:r>
              <a:rPr lang="it-IT" sz="2400" dirty="0">
                <a:solidFill>
                  <a:srgbClr val="171717"/>
                </a:solidFill>
                <a:latin typeface="DM Sans" pitchFamily="2" charset="0"/>
              </a:rPr>
              <a:t>Permettono di conoscere meglio le persone che sono dietro la maschera di studente che noi vediamo in classe.</a:t>
            </a:r>
          </a:p>
          <a:p>
            <a:r>
              <a:rPr lang="it-IT" sz="2400" dirty="0">
                <a:solidFill>
                  <a:srgbClr val="171717"/>
                </a:solidFill>
                <a:latin typeface="DM Sans" pitchFamily="2" charset="0"/>
              </a:rPr>
              <a:t>Si scoprono interessi, passioni e anche momenti di difficoltà di diverso genere che loro attraversano e spesso superano da soli.</a:t>
            </a:r>
          </a:p>
          <a:p>
            <a:r>
              <a:rPr lang="it-IT" sz="2400" dirty="0">
                <a:solidFill>
                  <a:srgbClr val="171717"/>
                </a:solidFill>
                <a:latin typeface="DM Sans" pitchFamily="2" charset="0"/>
              </a:rPr>
              <a:t>Molti di loro con il capolavoro si mettono in gioco, si aprono e si scoprono. Una grande lezione anche per noi adulti.</a:t>
            </a:r>
          </a:p>
          <a:p>
            <a:endParaRPr lang="it-IT" dirty="0">
              <a:solidFill>
                <a:srgbClr val="171717"/>
              </a:solidFill>
              <a:latin typeface="DM Sans" pitchFamily="2" charset="0"/>
            </a:endParaRPr>
          </a:p>
          <a:p>
            <a:endParaRPr lang="it-IT" dirty="0"/>
          </a:p>
        </p:txBody>
      </p:sp>
    </p:spTree>
    <p:extLst>
      <p:ext uri="{BB962C8B-B14F-4D97-AF65-F5344CB8AC3E}">
        <p14:creationId xmlns:p14="http://schemas.microsoft.com/office/powerpoint/2010/main" val="351409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8C42786F-9FD4-9F89-84DE-EBF44043467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F330441-3BBB-A04A-1EC6-544B55F2FF6F}"/>
              </a:ext>
            </a:extLst>
          </p:cNvPr>
          <p:cNvSpPr>
            <a:spLocks noGrp="1"/>
          </p:cNvSpPr>
          <p:nvPr>
            <p:ph type="title"/>
          </p:nvPr>
        </p:nvSpPr>
        <p:spPr/>
        <p:txBody>
          <a:bodyPr>
            <a:normAutofit/>
          </a:bodyPr>
          <a:lstStyle/>
          <a:p>
            <a:pPr algn="ctr"/>
            <a:r>
              <a:rPr lang="it-IT" sz="3600" dirty="0"/>
              <a:t>Punti CRITICI</a:t>
            </a:r>
          </a:p>
        </p:txBody>
      </p:sp>
      <p:sp>
        <p:nvSpPr>
          <p:cNvPr id="3" name="Segnaposto contenuto 2">
            <a:extLst>
              <a:ext uri="{FF2B5EF4-FFF2-40B4-BE49-F238E27FC236}">
                <a16:creationId xmlns:a16="http://schemas.microsoft.com/office/drawing/2014/main" id="{A2D5A578-5DBB-17F3-24AA-037CD87FCA13}"/>
              </a:ext>
            </a:extLst>
          </p:cNvPr>
          <p:cNvSpPr>
            <a:spLocks noGrp="1"/>
          </p:cNvSpPr>
          <p:nvPr>
            <p:ph idx="1"/>
          </p:nvPr>
        </p:nvSpPr>
        <p:spPr>
          <a:xfrm>
            <a:off x="1024128" y="1722783"/>
            <a:ext cx="9720073" cy="4586577"/>
          </a:xfrm>
        </p:spPr>
        <p:txBody>
          <a:bodyPr>
            <a:normAutofit/>
          </a:bodyPr>
          <a:lstStyle/>
          <a:p>
            <a:endParaRPr lang="it-IT" b="0" i="0" dirty="0">
              <a:solidFill>
                <a:srgbClr val="171717"/>
              </a:solidFill>
              <a:effectLst/>
              <a:latin typeface="DM Sans" pitchFamily="2" charset="0"/>
            </a:endParaRPr>
          </a:p>
          <a:p>
            <a:r>
              <a:rPr lang="it-IT" sz="2400" dirty="0">
                <a:solidFill>
                  <a:srgbClr val="171717"/>
                </a:solidFill>
                <a:latin typeface="DM Sans" pitchFamily="2" charset="0"/>
              </a:rPr>
              <a:t>- Le attività sono iniziate troppo tardi: già dal primo consiglio di classe deve essere indicato un piano di attività di orientamento.  </a:t>
            </a:r>
          </a:p>
          <a:p>
            <a:r>
              <a:rPr lang="it-IT" sz="2400" dirty="0">
                <a:solidFill>
                  <a:srgbClr val="171717"/>
                </a:solidFill>
                <a:latin typeface="DM Sans" pitchFamily="2" charset="0"/>
              </a:rPr>
              <a:t>- La scuola, oltre alle tipologia di moduli di orientamento indicati nel piano dell’orientamento, potrebbe proporre dei temi (in ambito di contenuti )</a:t>
            </a:r>
          </a:p>
          <a:p>
            <a:r>
              <a:rPr lang="it-IT" sz="2400" dirty="0">
                <a:solidFill>
                  <a:srgbClr val="171717"/>
                </a:solidFill>
                <a:latin typeface="DM Sans" pitchFamily="2" charset="0"/>
              </a:rPr>
              <a:t>Un esempio nato da una chiacchierata: potrebbe essere quello che ogni classe adotti un libro tra quelli proposti dalla scuola e in modo interdisciplinare si lavora su quel libro (libri anche di argomento scientifico)</a:t>
            </a:r>
          </a:p>
          <a:p>
            <a:endParaRPr lang="it-IT" dirty="0">
              <a:solidFill>
                <a:srgbClr val="171717"/>
              </a:solidFill>
              <a:latin typeface="DM Sans" pitchFamily="2" charset="0"/>
            </a:endParaRPr>
          </a:p>
          <a:p>
            <a:endParaRPr lang="it-IT" dirty="0"/>
          </a:p>
        </p:txBody>
      </p:sp>
    </p:spTree>
    <p:extLst>
      <p:ext uri="{BB962C8B-B14F-4D97-AF65-F5344CB8AC3E}">
        <p14:creationId xmlns:p14="http://schemas.microsoft.com/office/powerpoint/2010/main" val="297004120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D166B9-B274-A4CB-AC34-E14B40B60EB5}"/>
              </a:ext>
            </a:extLst>
          </p:cNvPr>
          <p:cNvSpPr>
            <a:spLocks noGrp="1"/>
          </p:cNvSpPr>
          <p:nvPr>
            <p:ph type="title"/>
          </p:nvPr>
        </p:nvSpPr>
        <p:spPr/>
        <p:txBody>
          <a:bodyPr/>
          <a:lstStyle/>
          <a:p>
            <a:pPr algn="ctr"/>
            <a:r>
              <a:rPr lang="it-IT" dirty="0" err="1"/>
              <a:t>RiOrientamento</a:t>
            </a:r>
            <a:endParaRPr lang="it-IT" dirty="0"/>
          </a:p>
        </p:txBody>
      </p:sp>
      <p:sp>
        <p:nvSpPr>
          <p:cNvPr id="3" name="Segnaposto contenuto 2">
            <a:extLst>
              <a:ext uri="{FF2B5EF4-FFF2-40B4-BE49-F238E27FC236}">
                <a16:creationId xmlns:a16="http://schemas.microsoft.com/office/drawing/2014/main" id="{000F1C82-993F-9F15-8475-F146A3DA75AB}"/>
              </a:ext>
            </a:extLst>
          </p:cNvPr>
          <p:cNvSpPr>
            <a:spLocks noGrp="1"/>
          </p:cNvSpPr>
          <p:nvPr>
            <p:ph idx="1"/>
          </p:nvPr>
        </p:nvSpPr>
        <p:spPr>
          <a:xfrm>
            <a:off x="1024128" y="1874520"/>
            <a:ext cx="9720073" cy="4434840"/>
          </a:xfrm>
        </p:spPr>
        <p:txBody>
          <a:bodyPr>
            <a:normAutofit/>
          </a:bodyPr>
          <a:lstStyle/>
          <a:p>
            <a:r>
              <a:rPr lang="it-IT" sz="2800" dirty="0"/>
              <a:t>Nella lotta contro la dispersione scolastica, il riorientamento è una attività fondamentale per aiutare lo studente e la famiglia a riflettere sulla scelta fatta. Quest’anno, in entrambe le sedi, sono stati fatti incontri con genitori e alunni a partire dalle prime settimane. </a:t>
            </a:r>
          </a:p>
          <a:p>
            <a:r>
              <a:rPr lang="it-IT" sz="2800" dirty="0"/>
              <a:t>La collaborazione con il coordinatore, rappresentante del consiglio di classe, ha reso possibile lo svolgimento sereno e misurato di questi incontri.</a:t>
            </a:r>
          </a:p>
          <a:p>
            <a:r>
              <a:rPr lang="it-IT" sz="2800" dirty="0"/>
              <a:t>La vicepresidenza è stata di supporto nel contattare gli istituti per verificare la disponibilità.</a:t>
            </a:r>
          </a:p>
        </p:txBody>
      </p:sp>
    </p:spTree>
    <p:extLst>
      <p:ext uri="{BB962C8B-B14F-4D97-AF65-F5344CB8AC3E}">
        <p14:creationId xmlns:p14="http://schemas.microsoft.com/office/powerpoint/2010/main" val="20276792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Integral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Override1.xml><?xml version="1.0" encoding="utf-8"?>
<a:themeOverride xmlns:a="http://schemas.openxmlformats.org/drawingml/2006/main">
  <a:clrScheme name="Integral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themeOverride>
</file>

<file path=ppt/theme/themeOverride2.xml><?xml version="1.0" encoding="utf-8"?>
<a:themeOverride xmlns:a="http://schemas.openxmlformats.org/drawingml/2006/main">
  <a:clrScheme name="Integral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themeOverride>
</file>

<file path=ppt/theme/themeOverride3.xml><?xml version="1.0" encoding="utf-8"?>
<a:themeOverride xmlns:a="http://schemas.openxmlformats.org/drawingml/2006/main">
  <a:clrScheme name="Integral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1527</TotalTime>
  <Words>884</Words>
  <Application>Microsoft Office PowerPoint</Application>
  <PresentationFormat>Widescreen</PresentationFormat>
  <Paragraphs>65</Paragraphs>
  <Slides>13</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13</vt:i4>
      </vt:variant>
    </vt:vector>
  </HeadingPairs>
  <TitlesOfParts>
    <vt:vector size="21" baseType="lpstr">
      <vt:lpstr>Arial</vt:lpstr>
      <vt:lpstr>Century Gothic</vt:lpstr>
      <vt:lpstr>DM Sans</vt:lpstr>
      <vt:lpstr>Tw Cen MT</vt:lpstr>
      <vt:lpstr>Tw Cen MT Condensed</vt:lpstr>
      <vt:lpstr>Wingdings</vt:lpstr>
      <vt:lpstr>Wingdings 3</vt:lpstr>
      <vt:lpstr>Integrale</vt:lpstr>
      <vt:lpstr>COMMISSIONE ORIENTAMENTO a.s.2024-2025 </vt:lpstr>
      <vt:lpstr>Commissione orientamento</vt:lpstr>
      <vt:lpstr>Piano dell’Orientamento</vt:lpstr>
      <vt:lpstr>Piano dell’Orientamento</vt:lpstr>
      <vt:lpstr>Piano dell’Orientamento</vt:lpstr>
      <vt:lpstr>orientamento formativo </vt:lpstr>
      <vt:lpstr>DOCENTI TUTOR </vt:lpstr>
      <vt:lpstr>Punti CRITICI</vt:lpstr>
      <vt:lpstr>RiOrientamento</vt:lpstr>
      <vt:lpstr>RiOrientamento</vt:lpstr>
      <vt:lpstr>RiOrientamento</vt:lpstr>
      <vt:lpstr>RiORientamento</vt:lpstr>
      <vt:lpstr>ORIENTAMENTO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francesca petrassi</dc:creator>
  <cp:lastModifiedBy>francesca petrassi</cp:lastModifiedBy>
  <cp:revision>2</cp:revision>
  <dcterms:created xsi:type="dcterms:W3CDTF">2024-01-12T18:08:46Z</dcterms:created>
  <dcterms:modified xsi:type="dcterms:W3CDTF">2025-06-05T18:13:31Z</dcterms:modified>
</cp:coreProperties>
</file>