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411" r:id="rId3"/>
    <p:sldId id="412" r:id="rId4"/>
    <p:sldId id="257" r:id="rId5"/>
    <p:sldId id="410" r:id="rId6"/>
    <p:sldId id="260" r:id="rId7"/>
    <p:sldId id="258" r:id="rId8"/>
    <p:sldId id="259" r:id="rId9"/>
    <p:sldId id="261" r:id="rId10"/>
    <p:sldId id="278" r:id="rId11"/>
    <p:sldId id="264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1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B8949-25E8-4DAD-B6B3-FB25EA1B8FF3}" type="doc">
      <dgm:prSet loTypeId="urn:microsoft.com/office/officeart/2005/8/layout/cycle2" loCatId="cycle" qsTypeId="urn:microsoft.com/office/officeart/2005/8/quickstyle/simple3" qsCatId="simple" csTypeId="urn:microsoft.com/office/officeart/2005/8/colors/accent4_3" csCatId="accent4" phldr="1"/>
      <dgm:spPr/>
      <dgm:t>
        <a:bodyPr/>
        <a:lstStyle/>
        <a:p>
          <a:endParaRPr lang="it-IT"/>
        </a:p>
      </dgm:t>
    </dgm:pt>
    <dgm:pt modelId="{7F223F49-9BDC-4AD7-868D-9A9A1A0010A8}">
      <dgm:prSet/>
      <dgm:spPr/>
      <dgm:t>
        <a:bodyPr/>
        <a:lstStyle/>
        <a:p>
          <a:r>
            <a:rPr lang="it-IT"/>
            <a:t>Famiglia</a:t>
          </a:r>
          <a:endParaRPr lang="it-IT" dirty="0"/>
        </a:p>
      </dgm:t>
    </dgm:pt>
    <dgm:pt modelId="{5D23FE53-A0A0-4A6F-B0B7-4C8F89A65CD6}" type="parTrans" cxnId="{22F986B0-4891-452F-9786-1D1E20E6C301}">
      <dgm:prSet/>
      <dgm:spPr/>
      <dgm:t>
        <a:bodyPr/>
        <a:lstStyle/>
        <a:p>
          <a:endParaRPr lang="it-IT"/>
        </a:p>
      </dgm:t>
    </dgm:pt>
    <dgm:pt modelId="{D6796981-02B9-4F3B-8158-CE5DBEE2B716}" type="sibTrans" cxnId="{22F986B0-4891-452F-9786-1D1E20E6C301}">
      <dgm:prSet/>
      <dgm:spPr/>
      <dgm:t>
        <a:bodyPr/>
        <a:lstStyle/>
        <a:p>
          <a:endParaRPr lang="it-IT"/>
        </a:p>
      </dgm:t>
    </dgm:pt>
    <dgm:pt modelId="{BDB23833-235B-44D3-B7F6-7DC284EDABF3}">
      <dgm:prSet/>
      <dgm:spPr/>
      <dgm:t>
        <a:bodyPr/>
        <a:lstStyle/>
        <a:p>
          <a:r>
            <a:rPr lang="it-IT" b="1"/>
            <a:t>Scuola</a:t>
          </a:r>
          <a:endParaRPr lang="it-IT" b="1" dirty="0"/>
        </a:p>
      </dgm:t>
    </dgm:pt>
    <dgm:pt modelId="{B0050985-338D-4C7F-A202-CA506D559BA3}" type="parTrans" cxnId="{0000B11F-1F8D-4689-8301-1C3951DC9992}">
      <dgm:prSet/>
      <dgm:spPr/>
      <dgm:t>
        <a:bodyPr/>
        <a:lstStyle/>
        <a:p>
          <a:endParaRPr lang="it-IT"/>
        </a:p>
      </dgm:t>
    </dgm:pt>
    <dgm:pt modelId="{39FEC723-401A-4B60-A41F-EDFC09D2FD29}" type="sibTrans" cxnId="{0000B11F-1F8D-4689-8301-1C3951DC9992}">
      <dgm:prSet/>
      <dgm:spPr/>
      <dgm:t>
        <a:bodyPr/>
        <a:lstStyle/>
        <a:p>
          <a:endParaRPr lang="it-IT"/>
        </a:p>
      </dgm:t>
    </dgm:pt>
    <dgm:pt modelId="{4B6E6778-A005-4990-AD50-92B92416B775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it-IT" b="1" dirty="0">
              <a:solidFill>
                <a:schemeClr val="accent1">
                  <a:lumMod val="50000"/>
                </a:schemeClr>
              </a:solidFill>
              <a:highlight>
                <a:srgbClr val="C0C0C0"/>
              </a:highlight>
            </a:rPr>
            <a:t>Alunno</a:t>
          </a:r>
        </a:p>
      </dgm:t>
    </dgm:pt>
    <dgm:pt modelId="{E635AC5F-198E-4661-805E-F03979E700D4}" type="parTrans" cxnId="{C8FC9A07-8A4C-4D3F-AC74-CB24B2931845}">
      <dgm:prSet/>
      <dgm:spPr/>
      <dgm:t>
        <a:bodyPr/>
        <a:lstStyle/>
        <a:p>
          <a:endParaRPr lang="it-IT"/>
        </a:p>
      </dgm:t>
    </dgm:pt>
    <dgm:pt modelId="{09EBBD9E-1E53-4F40-B419-E49EEF8FCB9E}" type="sibTrans" cxnId="{C8FC9A07-8A4C-4D3F-AC74-CB24B2931845}">
      <dgm:prSet/>
      <dgm:spPr/>
      <dgm:t>
        <a:bodyPr/>
        <a:lstStyle/>
        <a:p>
          <a:endParaRPr lang="it-IT"/>
        </a:p>
      </dgm:t>
    </dgm:pt>
    <dgm:pt modelId="{EBA543B5-B513-4F87-9130-E42017758A9E}">
      <dgm:prSet/>
      <dgm:spPr/>
      <dgm:t>
        <a:bodyPr/>
        <a:lstStyle/>
        <a:p>
          <a:r>
            <a:rPr lang="it-IT"/>
            <a:t>Territorio</a:t>
          </a:r>
          <a:endParaRPr lang="it-IT" dirty="0"/>
        </a:p>
      </dgm:t>
    </dgm:pt>
    <dgm:pt modelId="{5AECF060-B333-4FE6-A31C-0155B05293CC}" type="parTrans" cxnId="{58156A12-10AD-4269-BC24-76AECC2CB3EC}">
      <dgm:prSet/>
      <dgm:spPr/>
      <dgm:t>
        <a:bodyPr/>
        <a:lstStyle/>
        <a:p>
          <a:endParaRPr lang="it-IT"/>
        </a:p>
      </dgm:t>
    </dgm:pt>
    <dgm:pt modelId="{4F8887F1-75FA-45C1-8FC1-B7C6D3B2180B}" type="sibTrans" cxnId="{58156A12-10AD-4269-BC24-76AECC2CB3EC}">
      <dgm:prSet/>
      <dgm:spPr/>
      <dgm:t>
        <a:bodyPr/>
        <a:lstStyle/>
        <a:p>
          <a:endParaRPr lang="it-IT"/>
        </a:p>
      </dgm:t>
    </dgm:pt>
    <dgm:pt modelId="{7983AF66-258A-4943-9550-559E8A5FC516}" type="pres">
      <dgm:prSet presAssocID="{557B8949-25E8-4DAD-B6B3-FB25EA1B8FF3}" presName="cycle" presStyleCnt="0">
        <dgm:presLayoutVars>
          <dgm:dir/>
          <dgm:resizeHandles val="exact"/>
        </dgm:presLayoutVars>
      </dgm:prSet>
      <dgm:spPr/>
    </dgm:pt>
    <dgm:pt modelId="{10E3CF77-F699-40BE-8474-9965BACD2B9D}" type="pres">
      <dgm:prSet presAssocID="{7F223F49-9BDC-4AD7-868D-9A9A1A0010A8}" presName="node" presStyleLbl="node1" presStyleIdx="0" presStyleCnt="4">
        <dgm:presLayoutVars>
          <dgm:bulletEnabled val="1"/>
        </dgm:presLayoutVars>
      </dgm:prSet>
      <dgm:spPr/>
    </dgm:pt>
    <dgm:pt modelId="{4FEF0FE1-F611-43D0-9C4A-FCE012ED929A}" type="pres">
      <dgm:prSet presAssocID="{D6796981-02B9-4F3B-8158-CE5DBEE2B716}" presName="sibTrans" presStyleLbl="sibTrans2D1" presStyleIdx="0" presStyleCnt="4"/>
      <dgm:spPr/>
    </dgm:pt>
    <dgm:pt modelId="{EC269404-D50D-4F87-A3A6-0B32BC15E7FA}" type="pres">
      <dgm:prSet presAssocID="{D6796981-02B9-4F3B-8158-CE5DBEE2B716}" presName="connectorText" presStyleLbl="sibTrans2D1" presStyleIdx="0" presStyleCnt="4"/>
      <dgm:spPr/>
    </dgm:pt>
    <dgm:pt modelId="{8E3E3E0E-34C7-484B-8381-0B9891568B62}" type="pres">
      <dgm:prSet presAssocID="{BDB23833-235B-44D3-B7F6-7DC284EDABF3}" presName="node" presStyleLbl="node1" presStyleIdx="1" presStyleCnt="4">
        <dgm:presLayoutVars>
          <dgm:bulletEnabled val="1"/>
        </dgm:presLayoutVars>
      </dgm:prSet>
      <dgm:spPr/>
    </dgm:pt>
    <dgm:pt modelId="{74B7A7D4-747B-4551-BBF5-5924AAEA9732}" type="pres">
      <dgm:prSet presAssocID="{39FEC723-401A-4B60-A41F-EDFC09D2FD29}" presName="sibTrans" presStyleLbl="sibTrans2D1" presStyleIdx="1" presStyleCnt="4"/>
      <dgm:spPr/>
    </dgm:pt>
    <dgm:pt modelId="{26064DAD-D628-4F3B-85B7-947D15B5682D}" type="pres">
      <dgm:prSet presAssocID="{39FEC723-401A-4B60-A41F-EDFC09D2FD29}" presName="connectorText" presStyleLbl="sibTrans2D1" presStyleIdx="1" presStyleCnt="4"/>
      <dgm:spPr/>
    </dgm:pt>
    <dgm:pt modelId="{1546041C-66FF-42EA-9641-70F97D2C6A57}" type="pres">
      <dgm:prSet presAssocID="{4B6E6778-A005-4990-AD50-92B92416B775}" presName="node" presStyleLbl="node1" presStyleIdx="2" presStyleCnt="4">
        <dgm:presLayoutVars>
          <dgm:bulletEnabled val="1"/>
        </dgm:presLayoutVars>
      </dgm:prSet>
      <dgm:spPr/>
    </dgm:pt>
    <dgm:pt modelId="{D457BF45-6CAC-4855-8194-FA0DBB03F155}" type="pres">
      <dgm:prSet presAssocID="{09EBBD9E-1E53-4F40-B419-E49EEF8FCB9E}" presName="sibTrans" presStyleLbl="sibTrans2D1" presStyleIdx="2" presStyleCnt="4"/>
      <dgm:spPr/>
    </dgm:pt>
    <dgm:pt modelId="{AC56676E-C7E0-48DE-8728-132D5AE66C40}" type="pres">
      <dgm:prSet presAssocID="{09EBBD9E-1E53-4F40-B419-E49EEF8FCB9E}" presName="connectorText" presStyleLbl="sibTrans2D1" presStyleIdx="2" presStyleCnt="4"/>
      <dgm:spPr/>
    </dgm:pt>
    <dgm:pt modelId="{D116681D-7AB5-46C2-ABEE-EA38A9989323}" type="pres">
      <dgm:prSet presAssocID="{EBA543B5-B513-4F87-9130-E42017758A9E}" presName="node" presStyleLbl="node1" presStyleIdx="3" presStyleCnt="4">
        <dgm:presLayoutVars>
          <dgm:bulletEnabled val="1"/>
        </dgm:presLayoutVars>
      </dgm:prSet>
      <dgm:spPr/>
    </dgm:pt>
    <dgm:pt modelId="{44409AEF-CB37-4A4F-8660-9C295BFC0B3D}" type="pres">
      <dgm:prSet presAssocID="{4F8887F1-75FA-45C1-8FC1-B7C6D3B2180B}" presName="sibTrans" presStyleLbl="sibTrans2D1" presStyleIdx="3" presStyleCnt="4"/>
      <dgm:spPr/>
    </dgm:pt>
    <dgm:pt modelId="{08E272CC-BDB9-42D0-B366-6A48E3B869B3}" type="pres">
      <dgm:prSet presAssocID="{4F8887F1-75FA-45C1-8FC1-B7C6D3B2180B}" presName="connectorText" presStyleLbl="sibTrans2D1" presStyleIdx="3" presStyleCnt="4"/>
      <dgm:spPr/>
    </dgm:pt>
  </dgm:ptLst>
  <dgm:cxnLst>
    <dgm:cxn modelId="{C8FC9A07-8A4C-4D3F-AC74-CB24B2931845}" srcId="{557B8949-25E8-4DAD-B6B3-FB25EA1B8FF3}" destId="{4B6E6778-A005-4990-AD50-92B92416B775}" srcOrd="2" destOrd="0" parTransId="{E635AC5F-198E-4661-805E-F03979E700D4}" sibTransId="{09EBBD9E-1E53-4F40-B419-E49EEF8FCB9E}"/>
    <dgm:cxn modelId="{58156A12-10AD-4269-BC24-76AECC2CB3EC}" srcId="{557B8949-25E8-4DAD-B6B3-FB25EA1B8FF3}" destId="{EBA543B5-B513-4F87-9130-E42017758A9E}" srcOrd="3" destOrd="0" parTransId="{5AECF060-B333-4FE6-A31C-0155B05293CC}" sibTransId="{4F8887F1-75FA-45C1-8FC1-B7C6D3B2180B}"/>
    <dgm:cxn modelId="{0000B11F-1F8D-4689-8301-1C3951DC9992}" srcId="{557B8949-25E8-4DAD-B6B3-FB25EA1B8FF3}" destId="{BDB23833-235B-44D3-B7F6-7DC284EDABF3}" srcOrd="1" destOrd="0" parTransId="{B0050985-338D-4C7F-A202-CA506D559BA3}" sibTransId="{39FEC723-401A-4B60-A41F-EDFC09D2FD29}"/>
    <dgm:cxn modelId="{FDF6D023-9C24-487B-9D07-9D6C8E547D78}" type="presOf" srcId="{09EBBD9E-1E53-4F40-B419-E49EEF8FCB9E}" destId="{AC56676E-C7E0-48DE-8728-132D5AE66C40}" srcOrd="1" destOrd="0" presId="urn:microsoft.com/office/officeart/2005/8/layout/cycle2"/>
    <dgm:cxn modelId="{46BF9A31-E324-4B6E-9E06-99055225F653}" type="presOf" srcId="{39FEC723-401A-4B60-A41F-EDFC09D2FD29}" destId="{74B7A7D4-747B-4551-BBF5-5924AAEA9732}" srcOrd="0" destOrd="0" presId="urn:microsoft.com/office/officeart/2005/8/layout/cycle2"/>
    <dgm:cxn modelId="{CCCD904A-1908-4241-BD14-8FBB859A2C99}" type="presOf" srcId="{4B6E6778-A005-4990-AD50-92B92416B775}" destId="{1546041C-66FF-42EA-9641-70F97D2C6A57}" srcOrd="0" destOrd="0" presId="urn:microsoft.com/office/officeart/2005/8/layout/cycle2"/>
    <dgm:cxn modelId="{E5467D6C-EAD4-498D-8959-107D963659F7}" type="presOf" srcId="{7F223F49-9BDC-4AD7-868D-9A9A1A0010A8}" destId="{10E3CF77-F699-40BE-8474-9965BACD2B9D}" srcOrd="0" destOrd="0" presId="urn:microsoft.com/office/officeart/2005/8/layout/cycle2"/>
    <dgm:cxn modelId="{0E7B7E59-6447-4CE7-9C8D-71095D2363B7}" type="presOf" srcId="{09EBBD9E-1E53-4F40-B419-E49EEF8FCB9E}" destId="{D457BF45-6CAC-4855-8194-FA0DBB03F155}" srcOrd="0" destOrd="0" presId="urn:microsoft.com/office/officeart/2005/8/layout/cycle2"/>
    <dgm:cxn modelId="{DA1B1B80-0D7B-4A7C-9593-BD070453171C}" type="presOf" srcId="{557B8949-25E8-4DAD-B6B3-FB25EA1B8FF3}" destId="{7983AF66-258A-4943-9550-559E8A5FC516}" srcOrd="0" destOrd="0" presId="urn:microsoft.com/office/officeart/2005/8/layout/cycle2"/>
    <dgm:cxn modelId="{B5502489-7612-4354-9EC0-1C00A8C652FF}" type="presOf" srcId="{39FEC723-401A-4B60-A41F-EDFC09D2FD29}" destId="{26064DAD-D628-4F3B-85B7-947D15B5682D}" srcOrd="1" destOrd="0" presId="urn:microsoft.com/office/officeart/2005/8/layout/cycle2"/>
    <dgm:cxn modelId="{F3D4AD9B-2CFE-45AA-8FC1-96BA1CC75D69}" type="presOf" srcId="{D6796981-02B9-4F3B-8158-CE5DBEE2B716}" destId="{4FEF0FE1-F611-43D0-9C4A-FCE012ED929A}" srcOrd="0" destOrd="0" presId="urn:microsoft.com/office/officeart/2005/8/layout/cycle2"/>
    <dgm:cxn modelId="{22F986B0-4891-452F-9786-1D1E20E6C301}" srcId="{557B8949-25E8-4DAD-B6B3-FB25EA1B8FF3}" destId="{7F223F49-9BDC-4AD7-868D-9A9A1A0010A8}" srcOrd="0" destOrd="0" parTransId="{5D23FE53-A0A0-4A6F-B0B7-4C8F89A65CD6}" sibTransId="{D6796981-02B9-4F3B-8158-CE5DBEE2B716}"/>
    <dgm:cxn modelId="{B3C2D5B7-0128-45A2-A25E-88949C564FC9}" type="presOf" srcId="{D6796981-02B9-4F3B-8158-CE5DBEE2B716}" destId="{EC269404-D50D-4F87-A3A6-0B32BC15E7FA}" srcOrd="1" destOrd="0" presId="urn:microsoft.com/office/officeart/2005/8/layout/cycle2"/>
    <dgm:cxn modelId="{F8A232C6-6B27-416D-B802-2736E68F6026}" type="presOf" srcId="{EBA543B5-B513-4F87-9130-E42017758A9E}" destId="{D116681D-7AB5-46C2-ABEE-EA38A9989323}" srcOrd="0" destOrd="0" presId="urn:microsoft.com/office/officeart/2005/8/layout/cycle2"/>
    <dgm:cxn modelId="{8C44B8CC-30AD-4A2C-8FB3-9782F150FB31}" type="presOf" srcId="{4F8887F1-75FA-45C1-8FC1-B7C6D3B2180B}" destId="{44409AEF-CB37-4A4F-8660-9C295BFC0B3D}" srcOrd="0" destOrd="0" presId="urn:microsoft.com/office/officeart/2005/8/layout/cycle2"/>
    <dgm:cxn modelId="{81F0FBDD-FF76-43BF-9BFA-0E51571E0B65}" type="presOf" srcId="{BDB23833-235B-44D3-B7F6-7DC284EDABF3}" destId="{8E3E3E0E-34C7-484B-8381-0B9891568B62}" srcOrd="0" destOrd="0" presId="urn:microsoft.com/office/officeart/2005/8/layout/cycle2"/>
    <dgm:cxn modelId="{0ED223FE-1D3C-41B4-8104-5E617C0D8899}" type="presOf" srcId="{4F8887F1-75FA-45C1-8FC1-B7C6D3B2180B}" destId="{08E272CC-BDB9-42D0-B366-6A48E3B869B3}" srcOrd="1" destOrd="0" presId="urn:microsoft.com/office/officeart/2005/8/layout/cycle2"/>
    <dgm:cxn modelId="{D05EA56C-F28A-4FA3-ABB9-2C28D1B9AA17}" type="presParOf" srcId="{7983AF66-258A-4943-9550-559E8A5FC516}" destId="{10E3CF77-F699-40BE-8474-9965BACD2B9D}" srcOrd="0" destOrd="0" presId="urn:microsoft.com/office/officeart/2005/8/layout/cycle2"/>
    <dgm:cxn modelId="{AC2FA990-A246-4556-9CD2-AC4AE84E58F8}" type="presParOf" srcId="{7983AF66-258A-4943-9550-559E8A5FC516}" destId="{4FEF0FE1-F611-43D0-9C4A-FCE012ED929A}" srcOrd="1" destOrd="0" presId="urn:microsoft.com/office/officeart/2005/8/layout/cycle2"/>
    <dgm:cxn modelId="{53EED4CD-C4C4-4071-9EA3-99204DBC83C8}" type="presParOf" srcId="{4FEF0FE1-F611-43D0-9C4A-FCE012ED929A}" destId="{EC269404-D50D-4F87-A3A6-0B32BC15E7FA}" srcOrd="0" destOrd="0" presId="urn:microsoft.com/office/officeart/2005/8/layout/cycle2"/>
    <dgm:cxn modelId="{D1F473A2-17A0-4712-87F0-DC870CC6BA9D}" type="presParOf" srcId="{7983AF66-258A-4943-9550-559E8A5FC516}" destId="{8E3E3E0E-34C7-484B-8381-0B9891568B62}" srcOrd="2" destOrd="0" presId="urn:microsoft.com/office/officeart/2005/8/layout/cycle2"/>
    <dgm:cxn modelId="{592EF940-82A1-4E3D-80E0-8A7D3159D5DC}" type="presParOf" srcId="{7983AF66-258A-4943-9550-559E8A5FC516}" destId="{74B7A7D4-747B-4551-BBF5-5924AAEA9732}" srcOrd="3" destOrd="0" presId="urn:microsoft.com/office/officeart/2005/8/layout/cycle2"/>
    <dgm:cxn modelId="{5F603E07-0F06-4ACC-875E-7A40914601B4}" type="presParOf" srcId="{74B7A7D4-747B-4551-BBF5-5924AAEA9732}" destId="{26064DAD-D628-4F3B-85B7-947D15B5682D}" srcOrd="0" destOrd="0" presId="urn:microsoft.com/office/officeart/2005/8/layout/cycle2"/>
    <dgm:cxn modelId="{D2888353-B82C-4368-B812-5B4783070962}" type="presParOf" srcId="{7983AF66-258A-4943-9550-559E8A5FC516}" destId="{1546041C-66FF-42EA-9641-70F97D2C6A57}" srcOrd="4" destOrd="0" presId="urn:microsoft.com/office/officeart/2005/8/layout/cycle2"/>
    <dgm:cxn modelId="{76C9A1E1-0993-4751-A87E-E89910B787AE}" type="presParOf" srcId="{7983AF66-258A-4943-9550-559E8A5FC516}" destId="{D457BF45-6CAC-4855-8194-FA0DBB03F155}" srcOrd="5" destOrd="0" presId="urn:microsoft.com/office/officeart/2005/8/layout/cycle2"/>
    <dgm:cxn modelId="{A9A4EE5B-E0F9-4859-A429-B39B700CA70E}" type="presParOf" srcId="{D457BF45-6CAC-4855-8194-FA0DBB03F155}" destId="{AC56676E-C7E0-48DE-8728-132D5AE66C40}" srcOrd="0" destOrd="0" presId="urn:microsoft.com/office/officeart/2005/8/layout/cycle2"/>
    <dgm:cxn modelId="{396B34E8-2F96-4B9E-A616-65A9C180F7D3}" type="presParOf" srcId="{7983AF66-258A-4943-9550-559E8A5FC516}" destId="{D116681D-7AB5-46C2-ABEE-EA38A9989323}" srcOrd="6" destOrd="0" presId="urn:microsoft.com/office/officeart/2005/8/layout/cycle2"/>
    <dgm:cxn modelId="{4ADC975A-2C84-4280-9ABA-542609757BF5}" type="presParOf" srcId="{7983AF66-258A-4943-9550-559E8A5FC516}" destId="{44409AEF-CB37-4A4F-8660-9C295BFC0B3D}" srcOrd="7" destOrd="0" presId="urn:microsoft.com/office/officeart/2005/8/layout/cycle2"/>
    <dgm:cxn modelId="{4F0C21DF-EDC5-4731-B381-865B3014A31F}" type="presParOf" srcId="{44409AEF-CB37-4A4F-8660-9C295BFC0B3D}" destId="{08E272CC-BDB9-42D0-B366-6A48E3B869B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67ED0-6EEA-48F6-A9C1-BE754AABC76A}" type="doc">
      <dgm:prSet loTypeId="urn:microsoft.com/office/officeart/2017/3/layout/HorizontalPathTimeline#2" loCatId="other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AE62509E-8FD5-4BC0-8484-49407DA07B2D}">
      <dgm:prSet phldrT="[Text]" custT="1"/>
      <dgm:spPr/>
      <dgm:t>
        <a:bodyPr rtlCol="0"/>
        <a:lstStyle/>
        <a:p>
          <a:pPr rtl="0"/>
          <a:r>
            <a:rPr lang="it-IT" sz="1800" noProof="0" dirty="0"/>
            <a:t>Settembre-Ottobre-Novembre</a:t>
          </a:r>
          <a:endParaRPr lang="it-IT" sz="2000" noProof="0" dirty="0"/>
        </a:p>
      </dgm:t>
    </dgm:pt>
    <dgm:pt modelId="{8F2C679D-77AF-46F9-9ACE-1E1D440B1883}" type="par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C2CB4AF-F88D-4FBE-A40E-0CC048A23B9E}" type="sib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4A260F9-80FA-4E2A-BE87-2C0670B83857}">
      <dgm:prSet phldrT="[Text]" custT="1"/>
      <dgm:spPr>
        <a:ln>
          <a:solidFill>
            <a:srgbClr val="00B050"/>
          </a:solidFill>
        </a:ln>
      </dgm:spPr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noProof="0" dirty="0"/>
            <a:t>Gruppo docenti SOSTEGNO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noProof="0" dirty="0"/>
            <a:t>Predisposizione orari e integrazioni risorse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noProof="0" dirty="0"/>
            <a:t>Raccolta nuove </a:t>
          </a:r>
          <a:r>
            <a:rPr lang="it-IT" sz="1200" b="0" i="0" u="none" noProof="0" dirty="0" err="1"/>
            <a:t>certif</a:t>
          </a:r>
          <a:r>
            <a:rPr lang="it-IT" sz="1200" b="0" i="0" u="none" noProof="0" dirty="0"/>
            <a:t>. DSA e allievi con Bisogni Ed. Speciali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Comunicazione e scambio con i Coordinatori -CDC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Servizio e attività PFP</a:t>
          </a:r>
        </a:p>
      </dgm:t>
    </dgm:pt>
    <dgm:pt modelId="{3E4E3177-8F1B-40ED-B20A-6A6F0041E180}" type="par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BA9E60E0-CF2E-4096-A9F4-556713DB9AE4}" type="sib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20928AAA-F457-4A09-8AAC-A82210983FBE}">
      <dgm:prSet phldrT="[Text]" custT="1"/>
      <dgm:spPr/>
      <dgm:t>
        <a:bodyPr rtlCol="0"/>
        <a:lstStyle/>
        <a:p>
          <a:pPr rtl="0"/>
          <a:endParaRPr lang="it-IT" sz="2000" noProof="0" dirty="0"/>
        </a:p>
      </dgm:t>
    </dgm:pt>
    <dgm:pt modelId="{915085CE-2C78-4B64-8FF4-E48DB7BD55D2}" type="par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EB5D5454-A5E9-4E37-B514-DFC5324A66C0}" type="sib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9C6534A9-4C27-4998-80A5-DF23882CAE25}">
      <dgm:prSet phldrT="[Text]" custT="1"/>
      <dgm:spPr>
        <a:ln>
          <a:solidFill>
            <a:srgbClr val="92D050"/>
          </a:solidFill>
        </a:ln>
      </dgm:spPr>
      <dgm:t>
        <a:bodyPr rtlCol="0"/>
        <a:lstStyle/>
        <a:p>
          <a:pPr rtl="0"/>
          <a:r>
            <a:rPr lang="it-IT" sz="1200" b="0" i="0" u="none" noProof="0" dirty="0"/>
            <a:t>COORDINAMENTO GRUPPO SOSTEGNO</a:t>
          </a:r>
        </a:p>
        <a:p>
          <a:pPr rtl="0"/>
          <a:r>
            <a:rPr lang="it-IT" sz="1200" b="0" i="0" u="none" noProof="0" dirty="0"/>
            <a:t>MONITORAGGIO ASSIS. SPECIALISTICA</a:t>
          </a:r>
          <a:endParaRPr lang="it-IT" sz="1200" noProof="0" dirty="0"/>
        </a:p>
      </dgm:t>
    </dgm:pt>
    <dgm:pt modelId="{0AA7231B-9394-4732-A7BE-3EB3CF2F8D70}" type="par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83B69D46-737C-4589-B359-6BD9DD58BC91}" type="sib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03738E35-4243-4E7D-A93F-C07DA3901E78}">
      <dgm:prSet phldrT="[Text]" custT="1"/>
      <dgm:spPr/>
      <dgm:t>
        <a:bodyPr rtlCol="0"/>
        <a:lstStyle/>
        <a:p>
          <a:pPr rtl="0"/>
          <a:r>
            <a:rPr lang="it-IT" sz="1600" noProof="0" dirty="0"/>
            <a:t>Dicembre</a:t>
          </a:r>
          <a:r>
            <a:rPr lang="it-IT" sz="1800" noProof="0" dirty="0"/>
            <a:t> </a:t>
          </a:r>
        </a:p>
      </dgm:t>
    </dgm:pt>
    <dgm:pt modelId="{DABBAF6C-D1C9-42E1-B928-5ACDE3D21AB0}" type="par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6BF5896A-A334-45B0-B451-09159F55B184}" type="sib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34C8CD19-04E2-4488-965F-DC841C470D45}">
      <dgm:prSet phldrT="[Text]"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rtl="0"/>
          <a:r>
            <a:rPr lang="it-IT" sz="1600" noProof="0" dirty="0"/>
            <a:t>GLI (docenti, famiglia, Asl)</a:t>
          </a:r>
        </a:p>
        <a:p>
          <a:pPr rtl="0"/>
          <a:r>
            <a:rPr lang="it-IT" sz="1600" noProof="0" dirty="0"/>
            <a:t>Monitoraggio DSA</a:t>
          </a:r>
        </a:p>
        <a:p>
          <a:pPr rtl="0"/>
          <a:r>
            <a:rPr lang="it-IT" sz="1600" noProof="0" dirty="0"/>
            <a:t>Condivisione con i CDC</a:t>
          </a:r>
        </a:p>
      </dgm:t>
    </dgm:pt>
    <dgm:pt modelId="{CD5F7DE2-2AD1-4CE8-AAC7-AD9C8E180CEA}" type="par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7CE5955C-EC28-4D1B-9459-0C5458B1797D}" type="sib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06FDC3BC-D033-45AB-9EB6-A7C45BCB6B38}">
      <dgm:prSet phldrT="[Text]" custT="1"/>
      <dgm:spPr/>
      <dgm:t>
        <a:bodyPr rtlCol="0"/>
        <a:lstStyle/>
        <a:p>
          <a:pPr rtl="0"/>
          <a:endParaRPr lang="it-IT" sz="1800" noProof="0" dirty="0"/>
        </a:p>
      </dgm:t>
    </dgm:pt>
    <dgm:pt modelId="{AE8D3FC7-A2EC-4411-8FC9-32D2EBC1DCFC}" type="par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E7E54C53-26D6-4B3A-9FFA-C1495F5EDD1A}" type="sib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500431A8-10F8-49D1-8B45-612B3E1A8B7E}">
      <dgm:prSet phldrT="[Text]"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rtl="0"/>
          <a:r>
            <a:rPr lang="it-IT" sz="1200" b="0" noProof="0" dirty="0">
              <a:latin typeface="+mn-lt"/>
            </a:rPr>
            <a:t>Analisi dei casi </a:t>
          </a:r>
          <a:r>
            <a:rPr lang="it-IT" sz="1200" b="0" noProof="0" dirty="0" err="1">
              <a:latin typeface="+mn-lt"/>
            </a:rPr>
            <a:t>Bes</a:t>
          </a:r>
          <a:endParaRPr lang="it-IT" sz="1200" b="0" noProof="0" dirty="0">
            <a:latin typeface="+mn-lt"/>
          </a:endParaRPr>
        </a:p>
        <a:p>
          <a:pPr rtl="0"/>
          <a:r>
            <a:rPr lang="it-IT" sz="1200" b="0" noProof="0" dirty="0">
              <a:latin typeface="+mn-lt"/>
            </a:rPr>
            <a:t>Monitoraggio in itinere degli studenti con BES </a:t>
          </a:r>
        </a:p>
      </dgm:t>
    </dgm:pt>
    <dgm:pt modelId="{33E2C2DF-4043-4CA4-8F5A-F17A730BDAB3}" type="par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F667323A-E1D9-4CF4-B17B-1A42B16A0835}" type="sib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9EDAF963-6421-41D1-B581-2F79B34A655B}">
      <dgm:prSet phldrT="[Text]" custT="1"/>
      <dgm:spPr/>
      <dgm:t>
        <a:bodyPr rtlCol="0"/>
        <a:lstStyle/>
        <a:p>
          <a:pPr rtl="0"/>
          <a:r>
            <a:rPr lang="it-IT" sz="1800" noProof="0" dirty="0"/>
            <a:t>Gennaio</a:t>
          </a:r>
        </a:p>
      </dgm:t>
    </dgm:pt>
    <dgm:pt modelId="{622CE2A2-A586-4B7A-9096-2D0710E9A95A}" type="par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07D7702-21FC-45E4-B398-903A40DD9BC8}" type="sib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35B6065-1624-4504-8183-35EBAF5B32C7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algn="ctr" rtl="0"/>
          <a:r>
            <a:rPr lang="it-IT" sz="1200" noProof="0" dirty="0"/>
            <a:t>Preparazione GLO Intermedi</a:t>
          </a:r>
        </a:p>
        <a:p>
          <a:pPr algn="ctr" rtl="0"/>
          <a:r>
            <a:rPr lang="it-IT" sz="1200" noProof="0" dirty="0"/>
            <a:t>INCONTRI PER NUOVI ISCRITTI</a:t>
          </a:r>
        </a:p>
      </dgm:t>
    </dgm:pt>
    <dgm:pt modelId="{58663D7E-37B2-4D0E-9CAC-43E35AD81FFE}" type="par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DC52FD48-DA2D-4E05-8EAC-F1B603486682}" type="sib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469FE482-5A9E-4A72-81EA-C76448806A3E}">
      <dgm:prSet phldrT="[Text]" custT="1"/>
      <dgm:spPr>
        <a:ln>
          <a:solidFill>
            <a:srgbClr val="00B050"/>
          </a:solidFill>
        </a:ln>
      </dgm:spPr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Corso formazione gruppo Sostegno 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Elaborazione Pei e PDP</a:t>
          </a:r>
        </a:p>
      </dgm:t>
    </dgm:pt>
    <dgm:pt modelId="{BC46CC37-81D2-493A-A9A9-10FBDDA5102B}" type="parTrans" cxnId="{12C57280-AC1D-4F94-840C-5DE25D54C4FD}">
      <dgm:prSet/>
      <dgm:spPr/>
      <dgm:t>
        <a:bodyPr/>
        <a:lstStyle/>
        <a:p>
          <a:endParaRPr lang="it-IT"/>
        </a:p>
      </dgm:t>
    </dgm:pt>
    <dgm:pt modelId="{BED72595-236B-4BAA-9D89-D73922DB06D1}" type="sibTrans" cxnId="{12C57280-AC1D-4F94-840C-5DE25D54C4FD}">
      <dgm:prSet/>
      <dgm:spPr/>
      <dgm:t>
        <a:bodyPr/>
        <a:lstStyle/>
        <a:p>
          <a:endParaRPr lang="it-IT"/>
        </a:p>
      </dgm:t>
    </dgm:pt>
    <dgm:pt modelId="{93C358AC-5BA0-4CB6-B22F-1B95FA53D0F3}" type="pres">
      <dgm:prSet presAssocID="{44D67ED0-6EEA-48F6-A9C1-BE754AABC76A}" presName="root" presStyleCnt="0">
        <dgm:presLayoutVars>
          <dgm:chMax/>
          <dgm:chPref/>
          <dgm:dir/>
          <dgm:animLvl val="lvl"/>
        </dgm:presLayoutVars>
      </dgm:prSet>
      <dgm:spPr/>
    </dgm:pt>
    <dgm:pt modelId="{9F83E70B-EE6D-407B-8E1F-FE26817B3B1D}" type="pres">
      <dgm:prSet presAssocID="{44D67ED0-6EEA-48F6-A9C1-BE754AABC76A}" presName="divider" presStyleLbl="asst0" presStyleIdx="0" presStyleCnt="1"/>
      <dgm:spPr>
        <a:solidFill>
          <a:schemeClr val="accent4">
            <a:lumMod val="40000"/>
            <a:lumOff val="60000"/>
          </a:schemeClr>
        </a:solidFill>
      </dgm:spPr>
    </dgm:pt>
    <dgm:pt modelId="{EE6F6E1A-AC88-44BD-8034-0C2734A7943C}" type="pres">
      <dgm:prSet presAssocID="{44D67ED0-6EEA-48F6-A9C1-BE754AABC76A}" presName="nodes" presStyleCnt="0">
        <dgm:presLayoutVars>
          <dgm:chMax/>
          <dgm:chPref/>
          <dgm:animLvl val="lvl"/>
        </dgm:presLayoutVars>
      </dgm:prSet>
      <dgm:spPr/>
    </dgm:pt>
    <dgm:pt modelId="{27CC3FEA-4989-4FE6-A03A-48D0F90DB146}" type="pres">
      <dgm:prSet presAssocID="{AE62509E-8FD5-4BC0-8484-49407DA07B2D}" presName="composite" presStyleCnt="0"/>
      <dgm:spPr/>
    </dgm:pt>
    <dgm:pt modelId="{B3AC6DBE-85B6-4AF3-BADF-7E1E82B735CC}" type="pres">
      <dgm:prSet presAssocID="{AE62509E-8FD5-4BC0-8484-49407DA07B2D}" presName="ConnectorPoint" presStyleLbl="fgAcc1" presStyleIdx="0" presStyleCnt="5"/>
      <dgm:spPr>
        <a:ln>
          <a:solidFill>
            <a:schemeClr val="accent5">
              <a:lumMod val="75000"/>
            </a:schemeClr>
          </a:solidFill>
        </a:ln>
      </dgm:spPr>
    </dgm:pt>
    <dgm:pt modelId="{EAA550E8-D286-40B4-9B20-40DE0FCA02CE}" type="pres">
      <dgm:prSet presAssocID="{AE62509E-8FD5-4BC0-8484-49407DA07B2D}" presName="ConnectLine" presStyleLbl="alignNode1" presStyleIdx="0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3B6FF8E-261C-4941-9C10-4D13C6F1D5E7}" type="pres">
      <dgm:prSet presAssocID="{AE62509E-8FD5-4BC0-8484-49407DA07B2D}" presName="FlexibleEmptyPlaceHolder" presStyleCnt="0"/>
      <dgm:spPr/>
    </dgm:pt>
    <dgm:pt modelId="{408DCC00-CC60-4F76-9C61-F00E7DBFC778}" type="pres">
      <dgm:prSet presAssocID="{AE62509E-8FD5-4BC0-8484-49407DA07B2D}" presName="L2TextContainer" presStyleLbl="bgAcc1" presStyleIdx="0" presStyleCnt="5" custScaleX="402373" custScaleY="110000" custLinFactNeighborX="7503" custLinFactNeighborY="-475">
        <dgm:presLayoutVars>
          <dgm:chMax val="0"/>
          <dgm:chPref val="0"/>
          <dgm:bulletEnabled val="1"/>
        </dgm:presLayoutVars>
      </dgm:prSet>
      <dgm:spPr/>
    </dgm:pt>
    <dgm:pt modelId="{5C96A5F5-16B2-4AEA-9591-B66C220F4A65}" type="pres">
      <dgm:prSet presAssocID="{AE62509E-8FD5-4BC0-8484-49407DA07B2D}" presName="L1TextContainer" presStyleLbl="revTx" presStyleIdx="0" presStyleCnt="5" custScaleX="308628">
        <dgm:presLayoutVars>
          <dgm:chMax val="1"/>
          <dgm:chPref val="1"/>
          <dgm:bulletEnabled val="1"/>
        </dgm:presLayoutVars>
      </dgm:prSet>
      <dgm:spPr/>
    </dgm:pt>
    <dgm:pt modelId="{22931EBF-FF0E-4476-B965-7C4CFFC57D5D}" type="pres">
      <dgm:prSet presAssocID="{AE62509E-8FD5-4BC0-8484-49407DA07B2D}" presName="EmptyPlaceHolder" presStyleCnt="0"/>
      <dgm:spPr/>
    </dgm:pt>
    <dgm:pt modelId="{E3B24336-549D-49F0-9359-D66050EB5874}" type="pres">
      <dgm:prSet presAssocID="{5C2CB4AF-F88D-4FBE-A40E-0CC048A23B9E}" presName="spaceBetweenRectangles" presStyleCnt="0"/>
      <dgm:spPr/>
    </dgm:pt>
    <dgm:pt modelId="{8BD40F87-7EF8-4BE4-972F-FA3FE5A18736}" type="pres">
      <dgm:prSet presAssocID="{20928AAA-F457-4A09-8AAC-A82210983FBE}" presName="composite" presStyleCnt="0"/>
      <dgm:spPr/>
    </dgm:pt>
    <dgm:pt modelId="{F34C40A7-6131-4EF1-9887-E7EEA86D1562}" type="pres">
      <dgm:prSet presAssocID="{20928AAA-F457-4A09-8AAC-A82210983FBE}" presName="ConnectorPoint" presStyleLbl="fgAcc1" presStyleIdx="1" presStyleCnt="5"/>
      <dgm:spPr>
        <a:ln>
          <a:solidFill>
            <a:schemeClr val="accent4">
              <a:lumMod val="75000"/>
            </a:schemeClr>
          </a:solidFill>
        </a:ln>
      </dgm:spPr>
    </dgm:pt>
    <dgm:pt modelId="{14186A17-7B9F-4674-AD57-FF0C87A3CB32}" type="pres">
      <dgm:prSet presAssocID="{20928AAA-F457-4A09-8AAC-A82210983FBE}" presName="ConnectLine" presStyleLbl="alignNode1" presStyleIdx="1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75F3CEC-6BAC-4EFC-B44F-278583CEC78C}" type="pres">
      <dgm:prSet presAssocID="{20928AAA-F457-4A09-8AAC-A82210983FBE}" presName="FlexibleEmptyPlaceHolder" presStyleCnt="0"/>
      <dgm:spPr/>
    </dgm:pt>
    <dgm:pt modelId="{3A73CBFE-397D-467A-A65B-E19FAB2953BB}" type="pres">
      <dgm:prSet presAssocID="{20928AAA-F457-4A09-8AAC-A82210983FBE}" presName="L2TextContainer" presStyleLbl="bgAcc1" presStyleIdx="1" presStyleCnt="5" custScaleX="308662" custScaleY="110000" custLinFactNeighborX="-57861" custLinFactNeighborY="-894">
        <dgm:presLayoutVars>
          <dgm:chMax val="0"/>
          <dgm:chPref val="0"/>
          <dgm:bulletEnabled val="1"/>
        </dgm:presLayoutVars>
      </dgm:prSet>
      <dgm:spPr/>
    </dgm:pt>
    <dgm:pt modelId="{730471FC-8FAF-49B2-8F42-63D391F759BE}" type="pres">
      <dgm:prSet presAssocID="{20928AAA-F457-4A09-8AAC-A82210983FBE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E5B7BEAE-1C65-4A3E-9D69-CA6F92F97FF3}" type="pres">
      <dgm:prSet presAssocID="{20928AAA-F457-4A09-8AAC-A82210983FBE}" presName="EmptyPlaceHolder" presStyleCnt="0"/>
      <dgm:spPr/>
    </dgm:pt>
    <dgm:pt modelId="{1BC83304-6330-4FF6-994A-D02AC933FCB6}" type="pres">
      <dgm:prSet presAssocID="{EB5D5454-A5E9-4E37-B514-DFC5324A66C0}" presName="spaceBetweenRectangles" presStyleCnt="0"/>
      <dgm:spPr/>
    </dgm:pt>
    <dgm:pt modelId="{8D6C0F72-35C7-4FDF-BDAC-4FF565A33A17}" type="pres">
      <dgm:prSet presAssocID="{03738E35-4243-4E7D-A93F-C07DA3901E78}" presName="composite" presStyleCnt="0"/>
      <dgm:spPr/>
    </dgm:pt>
    <dgm:pt modelId="{79B0CEDC-0005-4ACE-AB25-DB9533DC85C2}" type="pres">
      <dgm:prSet presAssocID="{03738E35-4243-4E7D-A93F-C07DA3901E78}" presName="ConnectorPoint" presStyleLbl="fgAcc1" presStyleIdx="2" presStyleCnt="5"/>
      <dgm:spPr>
        <a:ln>
          <a:solidFill>
            <a:schemeClr val="accent5">
              <a:lumMod val="75000"/>
            </a:schemeClr>
          </a:solidFill>
        </a:ln>
      </dgm:spPr>
    </dgm:pt>
    <dgm:pt modelId="{F1C3FD7B-71E0-4012-B7CE-2C80433ED975}" type="pres">
      <dgm:prSet presAssocID="{03738E35-4243-4E7D-A93F-C07DA3901E78}" presName="ConnectLine" presStyleLbl="alignNode1" presStyleIdx="2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D7DE9DA-72BE-42E6-8909-E3D0EB4CA475}" type="pres">
      <dgm:prSet presAssocID="{03738E35-4243-4E7D-A93F-C07DA3901E78}" presName="FlexibleEmptyPlaceHolder" presStyleCnt="0"/>
      <dgm:spPr/>
    </dgm:pt>
    <dgm:pt modelId="{2467EBEC-ACAC-4EF4-B856-39067B4D928B}" type="pres">
      <dgm:prSet presAssocID="{03738E35-4243-4E7D-A93F-C07DA3901E78}" presName="L2TextContainer" presStyleLbl="bgAcc1" presStyleIdx="2" presStyleCnt="5" custScaleX="279390" custScaleY="110000">
        <dgm:presLayoutVars>
          <dgm:chMax val="0"/>
          <dgm:chPref val="0"/>
          <dgm:bulletEnabled val="1"/>
        </dgm:presLayoutVars>
      </dgm:prSet>
      <dgm:spPr/>
    </dgm:pt>
    <dgm:pt modelId="{7605329C-2B32-4CD7-9B69-1B3DAB88562E}" type="pres">
      <dgm:prSet presAssocID="{03738E35-4243-4E7D-A93F-C07DA3901E78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E4D18DE3-4D68-4CCA-A662-044FD68AA3B7}" type="pres">
      <dgm:prSet presAssocID="{03738E35-4243-4E7D-A93F-C07DA3901E78}" presName="EmptyPlaceHolder" presStyleCnt="0"/>
      <dgm:spPr/>
    </dgm:pt>
    <dgm:pt modelId="{E17860F2-27FB-497F-B5FF-0D9A9A3F8F3C}" type="pres">
      <dgm:prSet presAssocID="{6BF5896A-A334-45B0-B451-09159F55B184}" presName="spaceBetweenRectangles" presStyleCnt="0"/>
      <dgm:spPr/>
    </dgm:pt>
    <dgm:pt modelId="{6DBCD425-4B34-4A04-996A-F488EA345CEB}" type="pres">
      <dgm:prSet presAssocID="{06FDC3BC-D033-45AB-9EB6-A7C45BCB6B38}" presName="composite" presStyleCnt="0"/>
      <dgm:spPr/>
    </dgm:pt>
    <dgm:pt modelId="{3FE75B81-9D06-4F9F-BD87-C2A832B06693}" type="pres">
      <dgm:prSet presAssocID="{06FDC3BC-D033-45AB-9EB6-A7C45BCB6B38}" presName="ConnectorPoint" presStyleLbl="fgAcc1" presStyleIdx="3" presStyleCnt="5"/>
      <dgm:spPr>
        <a:ln>
          <a:solidFill>
            <a:schemeClr val="accent5">
              <a:lumMod val="75000"/>
            </a:schemeClr>
          </a:solidFill>
        </a:ln>
      </dgm:spPr>
    </dgm:pt>
    <dgm:pt modelId="{49B749E6-BF6B-43D3-BC78-61C4A55E8F98}" type="pres">
      <dgm:prSet presAssocID="{06FDC3BC-D033-45AB-9EB6-A7C45BCB6B38}" presName="ConnectLine" presStyleLbl="alignNode1" presStyleIdx="3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CD873BC-76D9-419E-8474-A0A73E62C271}" type="pres">
      <dgm:prSet presAssocID="{06FDC3BC-D033-45AB-9EB6-A7C45BCB6B38}" presName="FlexibleEmptyPlaceHolder" presStyleCnt="0"/>
      <dgm:spPr/>
    </dgm:pt>
    <dgm:pt modelId="{98D787F2-3566-4B4B-934F-5C8EBFBD3E56}" type="pres">
      <dgm:prSet presAssocID="{06FDC3BC-D033-45AB-9EB6-A7C45BCB6B38}" presName="L2TextContainer" presStyleLbl="bgAcc1" presStyleIdx="3" presStyleCnt="5" custScaleX="207839" custScaleY="110000" custLinFactNeighborY="-1927">
        <dgm:presLayoutVars>
          <dgm:chMax val="0"/>
          <dgm:chPref val="0"/>
          <dgm:bulletEnabled val="1"/>
        </dgm:presLayoutVars>
      </dgm:prSet>
      <dgm:spPr/>
    </dgm:pt>
    <dgm:pt modelId="{4C592FDC-E0AC-4F61-ACEF-1C00BD20E463}" type="pres">
      <dgm:prSet presAssocID="{06FDC3BC-D033-45AB-9EB6-A7C45BCB6B38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36256BC0-1AE2-4345-A906-E5061A4DB427}" type="pres">
      <dgm:prSet presAssocID="{06FDC3BC-D033-45AB-9EB6-A7C45BCB6B38}" presName="EmptyPlaceHolder" presStyleCnt="0"/>
      <dgm:spPr/>
    </dgm:pt>
    <dgm:pt modelId="{3692401C-5BC2-4EFB-8617-4BA7EEEA3BA8}" type="pres">
      <dgm:prSet presAssocID="{E7E54C53-26D6-4B3A-9FFA-C1495F5EDD1A}" presName="spaceBetweenRectangles" presStyleCnt="0"/>
      <dgm:spPr/>
    </dgm:pt>
    <dgm:pt modelId="{E4F95361-E3A6-4C17-B7E8-D7E8059058E1}" type="pres">
      <dgm:prSet presAssocID="{9EDAF963-6421-41D1-B581-2F79B34A655B}" presName="composite" presStyleCnt="0"/>
      <dgm:spPr/>
    </dgm:pt>
    <dgm:pt modelId="{7C951B90-1017-4E6B-808F-061A18AC976C}" type="pres">
      <dgm:prSet presAssocID="{9EDAF963-6421-41D1-B581-2F79B34A655B}" presName="ConnectorPoint" presStyleLbl="fgAcc1" presStyleIdx="4" presStyleCnt="5"/>
      <dgm:spPr>
        <a:ln>
          <a:solidFill>
            <a:schemeClr val="accent5">
              <a:lumMod val="75000"/>
            </a:schemeClr>
          </a:solidFill>
        </a:ln>
      </dgm:spPr>
    </dgm:pt>
    <dgm:pt modelId="{DE3E8A8B-9693-4833-9262-AF7EC983C5C1}" type="pres">
      <dgm:prSet presAssocID="{9EDAF963-6421-41D1-B581-2F79B34A655B}" presName="ConnectLine" presStyleLbl="alignNode1" presStyleIdx="4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46E7037-222C-45A0-A0DF-8C6B5DD443BF}" type="pres">
      <dgm:prSet presAssocID="{9EDAF963-6421-41D1-B581-2F79B34A655B}" presName="FlexibleEmptyPlaceHolder" presStyleCnt="0"/>
      <dgm:spPr/>
    </dgm:pt>
    <dgm:pt modelId="{3FE1CF47-3984-4A03-8FA5-32EF57C9F592}" type="pres">
      <dgm:prSet presAssocID="{9EDAF963-6421-41D1-B581-2F79B34A655B}" presName="L2TextContainer" presStyleLbl="bgAcc1" presStyleIdx="4" presStyleCnt="5" custScaleX="126643">
        <dgm:presLayoutVars>
          <dgm:chMax val="0"/>
          <dgm:chPref val="0"/>
          <dgm:bulletEnabled val="1"/>
        </dgm:presLayoutVars>
      </dgm:prSet>
      <dgm:spPr/>
    </dgm:pt>
    <dgm:pt modelId="{85B18390-D674-4D1A-A88C-77F65C5E0FA0}" type="pres">
      <dgm:prSet presAssocID="{9EDAF963-6421-41D1-B581-2F79B34A655B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A722EF93-B85C-4140-B98F-F5D492BD70D3}" type="pres">
      <dgm:prSet presAssocID="{9EDAF963-6421-41D1-B581-2F79B34A655B}" presName="EmptyPlaceHolder" presStyleCnt="0"/>
      <dgm:spPr/>
    </dgm:pt>
  </dgm:ptLst>
  <dgm:cxnLst>
    <dgm:cxn modelId="{1A1A5602-9CFD-454D-B81F-1F25DEBDBB35}" type="presOf" srcId="{34C8CD19-04E2-4488-965F-DC841C470D45}" destId="{2467EBEC-ACAC-4EF4-B856-39067B4D928B}" srcOrd="0" destOrd="0" presId="urn:microsoft.com/office/officeart/2017/3/layout/HorizontalPathTimeline#2"/>
    <dgm:cxn modelId="{3ABC0605-C2F4-4E5C-9F25-72CC3043C8F2}" type="presOf" srcId="{9EDAF963-6421-41D1-B581-2F79B34A655B}" destId="{85B18390-D674-4D1A-A88C-77F65C5E0FA0}" srcOrd="0" destOrd="0" presId="urn:microsoft.com/office/officeart/2017/3/layout/HorizontalPathTimeline#2"/>
    <dgm:cxn modelId="{6AEBAF17-8066-4544-8662-5EF4C3DFD47C}" type="presOf" srcId="{A35B6065-1624-4504-8183-35EBAF5B32C7}" destId="{3FE1CF47-3984-4A03-8FA5-32EF57C9F592}" srcOrd="0" destOrd="0" presId="urn:microsoft.com/office/officeart/2017/3/layout/HorizontalPathTimeline#2"/>
    <dgm:cxn modelId="{7655CF1A-0F75-4A56-8065-A100AF38F2BA}" srcId="{44D67ED0-6EEA-48F6-A9C1-BE754AABC76A}" destId="{9EDAF963-6421-41D1-B581-2F79B34A655B}" srcOrd="4" destOrd="0" parTransId="{622CE2A2-A586-4B7A-9096-2D0710E9A95A}" sibTransId="{A07D7702-21FC-45E4-B398-903A40DD9BC8}"/>
    <dgm:cxn modelId="{7F17C71C-B893-439D-9C19-726E87643D18}" srcId="{44D67ED0-6EEA-48F6-A9C1-BE754AABC76A}" destId="{06FDC3BC-D033-45AB-9EB6-A7C45BCB6B38}" srcOrd="3" destOrd="0" parTransId="{AE8D3FC7-A2EC-4411-8FC9-32D2EBC1DCFC}" sibTransId="{E7E54C53-26D6-4B3A-9FFA-C1495F5EDD1A}"/>
    <dgm:cxn modelId="{ABC35420-2881-483F-B687-1FB2F346360F}" type="presOf" srcId="{44D67ED0-6EEA-48F6-A9C1-BE754AABC76A}" destId="{93C358AC-5BA0-4CB6-B22F-1B95FA53D0F3}" srcOrd="0" destOrd="0" presId="urn:microsoft.com/office/officeart/2017/3/layout/HorizontalPathTimeline#2"/>
    <dgm:cxn modelId="{892D9639-44C7-4CB0-9328-A856DAF67BF3}" type="presOf" srcId="{06FDC3BC-D033-45AB-9EB6-A7C45BCB6B38}" destId="{4C592FDC-E0AC-4F61-ACEF-1C00BD20E463}" srcOrd="0" destOrd="0" presId="urn:microsoft.com/office/officeart/2017/3/layout/HorizontalPathTimeline#2"/>
    <dgm:cxn modelId="{2AF48965-6D29-4263-8627-0C1546F9BFFD}" srcId="{06FDC3BC-D033-45AB-9EB6-A7C45BCB6B38}" destId="{500431A8-10F8-49D1-8B45-612B3E1A8B7E}" srcOrd="0" destOrd="0" parTransId="{33E2C2DF-4043-4CA4-8F5A-F17A730BDAB3}" sibTransId="{F667323A-E1D9-4CF4-B17B-1A42B16A0835}"/>
    <dgm:cxn modelId="{82290D4D-2346-4E6C-B254-B9EAA4D01A23}" srcId="{20928AAA-F457-4A09-8AAC-A82210983FBE}" destId="{9C6534A9-4C27-4998-80A5-DF23882CAE25}" srcOrd="0" destOrd="0" parTransId="{0AA7231B-9394-4732-A7BE-3EB3CF2F8D70}" sibTransId="{83B69D46-737C-4589-B359-6BD9DD58BC91}"/>
    <dgm:cxn modelId="{07030C4E-4D62-4240-B10F-E41B801C763E}" srcId="{03738E35-4243-4E7D-A93F-C07DA3901E78}" destId="{34C8CD19-04E2-4488-965F-DC841C470D45}" srcOrd="0" destOrd="0" parTransId="{CD5F7DE2-2AD1-4CE8-AAC7-AD9C8E180CEA}" sibTransId="{7CE5955C-EC28-4D1B-9459-0C5458B1797D}"/>
    <dgm:cxn modelId="{BA476174-221B-4A3D-B4E2-5FCC084B59D3}" srcId="{44D67ED0-6EEA-48F6-A9C1-BE754AABC76A}" destId="{20928AAA-F457-4A09-8AAC-A82210983FBE}" srcOrd="1" destOrd="0" parTransId="{915085CE-2C78-4B64-8FF4-E48DB7BD55D2}" sibTransId="{EB5D5454-A5E9-4E37-B514-DFC5324A66C0}"/>
    <dgm:cxn modelId="{6D78A77D-E8C3-44F7-BA7A-2EB94AAF655C}" type="presOf" srcId="{9C6534A9-4C27-4998-80A5-DF23882CAE25}" destId="{3A73CBFE-397D-467A-A65B-E19FAB2953BB}" srcOrd="0" destOrd="0" presId="urn:microsoft.com/office/officeart/2017/3/layout/HorizontalPathTimeline#2"/>
    <dgm:cxn modelId="{12C57280-AC1D-4F94-840C-5DE25D54C4FD}" srcId="{AE62509E-8FD5-4BC0-8484-49407DA07B2D}" destId="{469FE482-5A9E-4A72-81EA-C76448806A3E}" srcOrd="1" destOrd="0" parTransId="{BC46CC37-81D2-493A-A9A9-10FBDDA5102B}" sibTransId="{BED72595-236B-4BAA-9D89-D73922DB06D1}"/>
    <dgm:cxn modelId="{0D49E980-DE7B-46C8-A240-0AF3E38E1055}" srcId="{AE62509E-8FD5-4BC0-8484-49407DA07B2D}" destId="{54A260F9-80FA-4E2A-BE87-2C0670B83857}" srcOrd="0" destOrd="0" parTransId="{3E4E3177-8F1B-40ED-B20A-6A6F0041E180}" sibTransId="{BA9E60E0-CF2E-4096-A9F4-556713DB9AE4}"/>
    <dgm:cxn modelId="{4746DDBA-39D9-4779-AA84-9E67056DD78D}" type="presOf" srcId="{20928AAA-F457-4A09-8AAC-A82210983FBE}" destId="{730471FC-8FAF-49B2-8F42-63D391F759BE}" srcOrd="0" destOrd="0" presId="urn:microsoft.com/office/officeart/2017/3/layout/HorizontalPathTimeline#2"/>
    <dgm:cxn modelId="{E41AD5BE-76F3-4A9E-8059-7FC968661703}" srcId="{44D67ED0-6EEA-48F6-A9C1-BE754AABC76A}" destId="{03738E35-4243-4E7D-A93F-C07DA3901E78}" srcOrd="2" destOrd="0" parTransId="{DABBAF6C-D1C9-42E1-B928-5ACDE3D21AB0}" sibTransId="{6BF5896A-A334-45B0-B451-09159F55B184}"/>
    <dgm:cxn modelId="{8E29C2C0-0274-4EA3-9FF2-BC466EA71A55}" type="presOf" srcId="{54A260F9-80FA-4E2A-BE87-2C0670B83857}" destId="{408DCC00-CC60-4F76-9C61-F00E7DBFC778}" srcOrd="0" destOrd="0" presId="urn:microsoft.com/office/officeart/2017/3/layout/HorizontalPathTimeline#2"/>
    <dgm:cxn modelId="{F02F5BC1-ADCB-49B8-8B9B-A880FE3F3007}" type="presOf" srcId="{03738E35-4243-4E7D-A93F-C07DA3901E78}" destId="{7605329C-2B32-4CD7-9B69-1B3DAB88562E}" srcOrd="0" destOrd="0" presId="urn:microsoft.com/office/officeart/2017/3/layout/HorizontalPathTimeline#2"/>
    <dgm:cxn modelId="{8B22CAC4-50C4-49FF-9FBB-3928257695F0}" type="presOf" srcId="{500431A8-10F8-49D1-8B45-612B3E1A8B7E}" destId="{98D787F2-3566-4B4B-934F-5C8EBFBD3E56}" srcOrd="0" destOrd="0" presId="urn:microsoft.com/office/officeart/2017/3/layout/HorizontalPathTimeline#2"/>
    <dgm:cxn modelId="{FB22A1C5-F573-4FC4-BF5E-BFBDF858D131}" type="presOf" srcId="{AE62509E-8FD5-4BC0-8484-49407DA07B2D}" destId="{5C96A5F5-16B2-4AEA-9591-B66C220F4A65}" srcOrd="0" destOrd="0" presId="urn:microsoft.com/office/officeart/2017/3/layout/HorizontalPathTimeline#2"/>
    <dgm:cxn modelId="{0302A1E6-1239-40C0-9E4A-29C97523D30C}" type="presOf" srcId="{469FE482-5A9E-4A72-81EA-C76448806A3E}" destId="{408DCC00-CC60-4F76-9C61-F00E7DBFC778}" srcOrd="0" destOrd="1" presId="urn:microsoft.com/office/officeart/2017/3/layout/HorizontalPathTimeline#2"/>
    <dgm:cxn modelId="{B681E0E7-0B3A-4DB8-BF19-F9AE0E1C787B}" srcId="{44D67ED0-6EEA-48F6-A9C1-BE754AABC76A}" destId="{AE62509E-8FD5-4BC0-8484-49407DA07B2D}" srcOrd="0" destOrd="0" parTransId="{8F2C679D-77AF-46F9-9ACE-1E1D440B1883}" sibTransId="{5C2CB4AF-F88D-4FBE-A40E-0CC048A23B9E}"/>
    <dgm:cxn modelId="{1026F4ED-44C6-4CD3-8FB3-A4584BF8D120}" srcId="{9EDAF963-6421-41D1-B581-2F79B34A655B}" destId="{A35B6065-1624-4504-8183-35EBAF5B32C7}" srcOrd="0" destOrd="0" parTransId="{58663D7E-37B2-4D0E-9CAC-43E35AD81FFE}" sibTransId="{DC52FD48-DA2D-4E05-8EAC-F1B603486682}"/>
    <dgm:cxn modelId="{149B274D-97B1-4D7D-8606-A060E69D9396}" type="presParOf" srcId="{93C358AC-5BA0-4CB6-B22F-1B95FA53D0F3}" destId="{9F83E70B-EE6D-407B-8E1F-FE26817B3B1D}" srcOrd="0" destOrd="0" presId="urn:microsoft.com/office/officeart/2017/3/layout/HorizontalPathTimeline#2"/>
    <dgm:cxn modelId="{9C64AB4C-6C50-4B98-94C3-1FB3A10037C8}" type="presParOf" srcId="{93C358AC-5BA0-4CB6-B22F-1B95FA53D0F3}" destId="{EE6F6E1A-AC88-44BD-8034-0C2734A7943C}" srcOrd="1" destOrd="0" presId="urn:microsoft.com/office/officeart/2017/3/layout/HorizontalPathTimeline#2"/>
    <dgm:cxn modelId="{1FD49278-35FB-4A87-8037-150A03088969}" type="presParOf" srcId="{EE6F6E1A-AC88-44BD-8034-0C2734A7943C}" destId="{27CC3FEA-4989-4FE6-A03A-48D0F90DB146}" srcOrd="0" destOrd="0" presId="urn:microsoft.com/office/officeart/2017/3/layout/HorizontalPathTimeline#2"/>
    <dgm:cxn modelId="{0FDCEE2C-9049-4A7D-A4AD-A3FAB2668504}" type="presParOf" srcId="{27CC3FEA-4989-4FE6-A03A-48D0F90DB146}" destId="{B3AC6DBE-85B6-4AF3-BADF-7E1E82B735CC}" srcOrd="0" destOrd="0" presId="urn:microsoft.com/office/officeart/2017/3/layout/HorizontalPathTimeline#2"/>
    <dgm:cxn modelId="{BD07AC6A-3A2F-47FE-9350-7DA4A29DB905}" type="presParOf" srcId="{27CC3FEA-4989-4FE6-A03A-48D0F90DB146}" destId="{EAA550E8-D286-40B4-9B20-40DE0FCA02CE}" srcOrd="1" destOrd="0" presId="urn:microsoft.com/office/officeart/2017/3/layout/HorizontalPathTimeline#2"/>
    <dgm:cxn modelId="{4EF19140-CE0B-4443-9D3C-912EE4A13BBB}" type="presParOf" srcId="{27CC3FEA-4989-4FE6-A03A-48D0F90DB146}" destId="{13B6FF8E-261C-4941-9C10-4D13C6F1D5E7}" srcOrd="2" destOrd="0" presId="urn:microsoft.com/office/officeart/2017/3/layout/HorizontalPathTimeline#2"/>
    <dgm:cxn modelId="{BF1AB424-047D-439E-A52A-C93F108309A7}" type="presParOf" srcId="{27CC3FEA-4989-4FE6-A03A-48D0F90DB146}" destId="{408DCC00-CC60-4F76-9C61-F00E7DBFC778}" srcOrd="3" destOrd="0" presId="urn:microsoft.com/office/officeart/2017/3/layout/HorizontalPathTimeline#2"/>
    <dgm:cxn modelId="{27C26064-6724-421D-AD07-4F8CD8E80135}" type="presParOf" srcId="{27CC3FEA-4989-4FE6-A03A-48D0F90DB146}" destId="{5C96A5F5-16B2-4AEA-9591-B66C220F4A65}" srcOrd="4" destOrd="0" presId="urn:microsoft.com/office/officeart/2017/3/layout/HorizontalPathTimeline#2"/>
    <dgm:cxn modelId="{292F4599-0304-4E05-BAB2-EE49D095460E}" type="presParOf" srcId="{27CC3FEA-4989-4FE6-A03A-48D0F90DB146}" destId="{22931EBF-FF0E-4476-B965-7C4CFFC57D5D}" srcOrd="5" destOrd="0" presId="urn:microsoft.com/office/officeart/2017/3/layout/HorizontalPathTimeline#2"/>
    <dgm:cxn modelId="{8392B015-2B04-43E7-9510-B7789EEB7846}" type="presParOf" srcId="{EE6F6E1A-AC88-44BD-8034-0C2734A7943C}" destId="{E3B24336-549D-49F0-9359-D66050EB5874}" srcOrd="1" destOrd="0" presId="urn:microsoft.com/office/officeart/2017/3/layout/HorizontalPathTimeline#2"/>
    <dgm:cxn modelId="{B4F8EBC0-FB8F-4814-B17C-8A8160450CE9}" type="presParOf" srcId="{EE6F6E1A-AC88-44BD-8034-0C2734A7943C}" destId="{8BD40F87-7EF8-4BE4-972F-FA3FE5A18736}" srcOrd="2" destOrd="0" presId="urn:microsoft.com/office/officeart/2017/3/layout/HorizontalPathTimeline#2"/>
    <dgm:cxn modelId="{BDBA57D5-9585-44EE-8137-B662DD0CCB3D}" type="presParOf" srcId="{8BD40F87-7EF8-4BE4-972F-FA3FE5A18736}" destId="{F34C40A7-6131-4EF1-9887-E7EEA86D1562}" srcOrd="0" destOrd="0" presId="urn:microsoft.com/office/officeart/2017/3/layout/HorizontalPathTimeline#2"/>
    <dgm:cxn modelId="{A58D608F-ECC9-4F53-924C-CA1FA9876CB6}" type="presParOf" srcId="{8BD40F87-7EF8-4BE4-972F-FA3FE5A18736}" destId="{14186A17-7B9F-4674-AD57-FF0C87A3CB32}" srcOrd="1" destOrd="0" presId="urn:microsoft.com/office/officeart/2017/3/layout/HorizontalPathTimeline#2"/>
    <dgm:cxn modelId="{35DB642F-8986-4C8A-8727-43F26FC8D8C5}" type="presParOf" srcId="{8BD40F87-7EF8-4BE4-972F-FA3FE5A18736}" destId="{975F3CEC-6BAC-4EFC-B44F-278583CEC78C}" srcOrd="2" destOrd="0" presId="urn:microsoft.com/office/officeart/2017/3/layout/HorizontalPathTimeline#2"/>
    <dgm:cxn modelId="{5F763E16-0EC2-45FD-9E65-98D18623BFAC}" type="presParOf" srcId="{8BD40F87-7EF8-4BE4-972F-FA3FE5A18736}" destId="{3A73CBFE-397D-467A-A65B-E19FAB2953BB}" srcOrd="3" destOrd="0" presId="urn:microsoft.com/office/officeart/2017/3/layout/HorizontalPathTimeline#2"/>
    <dgm:cxn modelId="{756051C9-E47D-483A-A215-FDD1F893B06F}" type="presParOf" srcId="{8BD40F87-7EF8-4BE4-972F-FA3FE5A18736}" destId="{730471FC-8FAF-49B2-8F42-63D391F759BE}" srcOrd="4" destOrd="0" presId="urn:microsoft.com/office/officeart/2017/3/layout/HorizontalPathTimeline#2"/>
    <dgm:cxn modelId="{5BE04A7E-2CB3-4EBF-92EC-859AF2F0516B}" type="presParOf" srcId="{8BD40F87-7EF8-4BE4-972F-FA3FE5A18736}" destId="{E5B7BEAE-1C65-4A3E-9D69-CA6F92F97FF3}" srcOrd="5" destOrd="0" presId="urn:microsoft.com/office/officeart/2017/3/layout/HorizontalPathTimeline#2"/>
    <dgm:cxn modelId="{DA44D99E-95F4-455B-924A-281175A3046A}" type="presParOf" srcId="{EE6F6E1A-AC88-44BD-8034-0C2734A7943C}" destId="{1BC83304-6330-4FF6-994A-D02AC933FCB6}" srcOrd="3" destOrd="0" presId="urn:microsoft.com/office/officeart/2017/3/layout/HorizontalPathTimeline#2"/>
    <dgm:cxn modelId="{DDACE856-1745-4149-B5B3-4C4B7FF09D1D}" type="presParOf" srcId="{EE6F6E1A-AC88-44BD-8034-0C2734A7943C}" destId="{8D6C0F72-35C7-4FDF-BDAC-4FF565A33A17}" srcOrd="4" destOrd="0" presId="urn:microsoft.com/office/officeart/2017/3/layout/HorizontalPathTimeline#2"/>
    <dgm:cxn modelId="{A02D9B70-41D7-496D-956C-A57245DB7C97}" type="presParOf" srcId="{8D6C0F72-35C7-4FDF-BDAC-4FF565A33A17}" destId="{79B0CEDC-0005-4ACE-AB25-DB9533DC85C2}" srcOrd="0" destOrd="0" presId="urn:microsoft.com/office/officeart/2017/3/layout/HorizontalPathTimeline#2"/>
    <dgm:cxn modelId="{A40BF6BD-D76C-49F7-AFD2-3BBED3A0034D}" type="presParOf" srcId="{8D6C0F72-35C7-4FDF-BDAC-4FF565A33A17}" destId="{F1C3FD7B-71E0-4012-B7CE-2C80433ED975}" srcOrd="1" destOrd="0" presId="urn:microsoft.com/office/officeart/2017/3/layout/HorizontalPathTimeline#2"/>
    <dgm:cxn modelId="{FD0F136A-2C48-4E26-B042-74A913D58944}" type="presParOf" srcId="{8D6C0F72-35C7-4FDF-BDAC-4FF565A33A17}" destId="{8D7DE9DA-72BE-42E6-8909-E3D0EB4CA475}" srcOrd="2" destOrd="0" presId="urn:microsoft.com/office/officeart/2017/3/layout/HorizontalPathTimeline#2"/>
    <dgm:cxn modelId="{C87FB66A-D457-4ABE-9A01-18B0288F7603}" type="presParOf" srcId="{8D6C0F72-35C7-4FDF-BDAC-4FF565A33A17}" destId="{2467EBEC-ACAC-4EF4-B856-39067B4D928B}" srcOrd="3" destOrd="0" presId="urn:microsoft.com/office/officeart/2017/3/layout/HorizontalPathTimeline#2"/>
    <dgm:cxn modelId="{FC2E878F-005A-4C2D-BDCB-A15D56AFD437}" type="presParOf" srcId="{8D6C0F72-35C7-4FDF-BDAC-4FF565A33A17}" destId="{7605329C-2B32-4CD7-9B69-1B3DAB88562E}" srcOrd="4" destOrd="0" presId="urn:microsoft.com/office/officeart/2017/3/layout/HorizontalPathTimeline#2"/>
    <dgm:cxn modelId="{91A72D46-162A-44DF-8333-8CF3D7F18806}" type="presParOf" srcId="{8D6C0F72-35C7-4FDF-BDAC-4FF565A33A17}" destId="{E4D18DE3-4D68-4CCA-A662-044FD68AA3B7}" srcOrd="5" destOrd="0" presId="urn:microsoft.com/office/officeart/2017/3/layout/HorizontalPathTimeline#2"/>
    <dgm:cxn modelId="{55D4590A-17B1-4D23-BD2A-0A917ED41DF8}" type="presParOf" srcId="{EE6F6E1A-AC88-44BD-8034-0C2734A7943C}" destId="{E17860F2-27FB-497F-B5FF-0D9A9A3F8F3C}" srcOrd="5" destOrd="0" presId="urn:microsoft.com/office/officeart/2017/3/layout/HorizontalPathTimeline#2"/>
    <dgm:cxn modelId="{C060EC36-2D52-4E74-B2FF-D6AEDCEA39CF}" type="presParOf" srcId="{EE6F6E1A-AC88-44BD-8034-0C2734A7943C}" destId="{6DBCD425-4B34-4A04-996A-F488EA345CEB}" srcOrd="6" destOrd="0" presId="urn:microsoft.com/office/officeart/2017/3/layout/HorizontalPathTimeline#2"/>
    <dgm:cxn modelId="{5B8FAFCD-0337-481A-A515-5E2208BAA43B}" type="presParOf" srcId="{6DBCD425-4B34-4A04-996A-F488EA345CEB}" destId="{3FE75B81-9D06-4F9F-BD87-C2A832B06693}" srcOrd="0" destOrd="0" presId="urn:microsoft.com/office/officeart/2017/3/layout/HorizontalPathTimeline#2"/>
    <dgm:cxn modelId="{CABF254E-8788-4460-820B-64E7C7068892}" type="presParOf" srcId="{6DBCD425-4B34-4A04-996A-F488EA345CEB}" destId="{49B749E6-BF6B-43D3-BC78-61C4A55E8F98}" srcOrd="1" destOrd="0" presId="urn:microsoft.com/office/officeart/2017/3/layout/HorizontalPathTimeline#2"/>
    <dgm:cxn modelId="{37E6E349-A2CC-4416-A736-033A307C692A}" type="presParOf" srcId="{6DBCD425-4B34-4A04-996A-F488EA345CEB}" destId="{1CD873BC-76D9-419E-8474-A0A73E62C271}" srcOrd="2" destOrd="0" presId="urn:microsoft.com/office/officeart/2017/3/layout/HorizontalPathTimeline#2"/>
    <dgm:cxn modelId="{2783BF52-F308-4311-8977-D73E36FDECBE}" type="presParOf" srcId="{6DBCD425-4B34-4A04-996A-F488EA345CEB}" destId="{98D787F2-3566-4B4B-934F-5C8EBFBD3E56}" srcOrd="3" destOrd="0" presId="urn:microsoft.com/office/officeart/2017/3/layout/HorizontalPathTimeline#2"/>
    <dgm:cxn modelId="{1A7CD4CD-D354-40D6-9BF7-EDDFC38776E3}" type="presParOf" srcId="{6DBCD425-4B34-4A04-996A-F488EA345CEB}" destId="{4C592FDC-E0AC-4F61-ACEF-1C00BD20E463}" srcOrd="4" destOrd="0" presId="urn:microsoft.com/office/officeart/2017/3/layout/HorizontalPathTimeline#2"/>
    <dgm:cxn modelId="{8BD74D04-C976-436D-A1FC-1AF4BD999F92}" type="presParOf" srcId="{6DBCD425-4B34-4A04-996A-F488EA345CEB}" destId="{36256BC0-1AE2-4345-A906-E5061A4DB427}" srcOrd="5" destOrd="0" presId="urn:microsoft.com/office/officeart/2017/3/layout/HorizontalPathTimeline#2"/>
    <dgm:cxn modelId="{FBDC4D6F-B0E6-4ADF-96F2-8BCE7E426D7F}" type="presParOf" srcId="{EE6F6E1A-AC88-44BD-8034-0C2734A7943C}" destId="{3692401C-5BC2-4EFB-8617-4BA7EEEA3BA8}" srcOrd="7" destOrd="0" presId="urn:microsoft.com/office/officeart/2017/3/layout/HorizontalPathTimeline#2"/>
    <dgm:cxn modelId="{E61E6255-6640-4A2D-851E-FD5F56E3F981}" type="presParOf" srcId="{EE6F6E1A-AC88-44BD-8034-0C2734A7943C}" destId="{E4F95361-E3A6-4C17-B7E8-D7E8059058E1}" srcOrd="8" destOrd="0" presId="urn:microsoft.com/office/officeart/2017/3/layout/HorizontalPathTimeline#2"/>
    <dgm:cxn modelId="{DA6B659C-126E-403E-AF8C-00475CED2E99}" type="presParOf" srcId="{E4F95361-E3A6-4C17-B7E8-D7E8059058E1}" destId="{7C951B90-1017-4E6B-808F-061A18AC976C}" srcOrd="0" destOrd="0" presId="urn:microsoft.com/office/officeart/2017/3/layout/HorizontalPathTimeline#2"/>
    <dgm:cxn modelId="{873B5496-8CB4-4627-B2A3-D545C912336C}" type="presParOf" srcId="{E4F95361-E3A6-4C17-B7E8-D7E8059058E1}" destId="{DE3E8A8B-9693-4833-9262-AF7EC983C5C1}" srcOrd="1" destOrd="0" presId="urn:microsoft.com/office/officeart/2017/3/layout/HorizontalPathTimeline#2"/>
    <dgm:cxn modelId="{4F62F065-CE32-4D6B-8205-8257A5939B65}" type="presParOf" srcId="{E4F95361-E3A6-4C17-B7E8-D7E8059058E1}" destId="{A46E7037-222C-45A0-A0DF-8C6B5DD443BF}" srcOrd="2" destOrd="0" presId="urn:microsoft.com/office/officeart/2017/3/layout/HorizontalPathTimeline#2"/>
    <dgm:cxn modelId="{27AB7A67-2379-411F-8D91-773913F1B3C5}" type="presParOf" srcId="{E4F95361-E3A6-4C17-B7E8-D7E8059058E1}" destId="{3FE1CF47-3984-4A03-8FA5-32EF57C9F592}" srcOrd="3" destOrd="0" presId="urn:microsoft.com/office/officeart/2017/3/layout/HorizontalPathTimeline#2"/>
    <dgm:cxn modelId="{8D2A91AE-8E0E-486B-8990-4E0C0780260D}" type="presParOf" srcId="{E4F95361-E3A6-4C17-B7E8-D7E8059058E1}" destId="{85B18390-D674-4D1A-A88C-77F65C5E0FA0}" srcOrd="4" destOrd="0" presId="urn:microsoft.com/office/officeart/2017/3/layout/HorizontalPathTimeline#2"/>
    <dgm:cxn modelId="{EBFDD04A-3EC6-47AB-ABC9-C50AE2529D89}" type="presParOf" srcId="{E4F95361-E3A6-4C17-B7E8-D7E8059058E1}" destId="{A722EF93-B85C-4140-B98F-F5D492BD70D3}" srcOrd="5" destOrd="0" presId="urn:microsoft.com/office/officeart/2017/3/layout/HorizontalPathTimeline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3CF77-F699-40BE-8474-9965BACD2B9D}">
      <dsp:nvSpPr>
        <dsp:cNvPr id="0" name=""/>
        <dsp:cNvSpPr/>
      </dsp:nvSpPr>
      <dsp:spPr>
        <a:xfrm>
          <a:off x="3135797" y="1276"/>
          <a:ext cx="1701233" cy="1701233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Famiglia</a:t>
          </a:r>
          <a:endParaRPr lang="it-IT" sz="2200" kern="1200" dirty="0"/>
        </a:p>
      </dsp:txBody>
      <dsp:txXfrm>
        <a:off x="3384937" y="250416"/>
        <a:ext cx="1202953" cy="1202953"/>
      </dsp:txXfrm>
    </dsp:sp>
    <dsp:sp modelId="{4FEF0FE1-F611-43D0-9C4A-FCE012ED929A}">
      <dsp:nvSpPr>
        <dsp:cNvPr id="0" name=""/>
        <dsp:cNvSpPr/>
      </dsp:nvSpPr>
      <dsp:spPr>
        <a:xfrm rot="2700000">
          <a:off x="4654227" y="1458148"/>
          <a:ext cx="451052" cy="5741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4674044" y="1525140"/>
        <a:ext cx="315736" cy="344500"/>
      </dsp:txXfrm>
    </dsp:sp>
    <dsp:sp modelId="{8E3E3E0E-34C7-484B-8381-0B9891568B62}">
      <dsp:nvSpPr>
        <dsp:cNvPr id="0" name=""/>
        <dsp:cNvSpPr/>
      </dsp:nvSpPr>
      <dsp:spPr>
        <a:xfrm>
          <a:off x="4940528" y="1806007"/>
          <a:ext cx="1701233" cy="1701233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188156"/>
                <a:satOff val="-15528"/>
                <a:lumOff val="116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188156"/>
                <a:satOff val="-15528"/>
                <a:lumOff val="116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188156"/>
                <a:satOff val="-15528"/>
                <a:lumOff val="116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/>
            <a:t>Scuola</a:t>
          </a:r>
          <a:endParaRPr lang="it-IT" sz="2200" b="1" kern="1200" dirty="0"/>
        </a:p>
      </dsp:txBody>
      <dsp:txXfrm>
        <a:off x="5189668" y="2055147"/>
        <a:ext cx="1202953" cy="1202953"/>
      </dsp:txXfrm>
    </dsp:sp>
    <dsp:sp modelId="{74B7A7D4-747B-4551-BBF5-5924AAEA9732}">
      <dsp:nvSpPr>
        <dsp:cNvPr id="0" name=""/>
        <dsp:cNvSpPr/>
      </dsp:nvSpPr>
      <dsp:spPr>
        <a:xfrm rot="8100000">
          <a:off x="4672280" y="3262879"/>
          <a:ext cx="451052" cy="5741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188156"/>
                <a:satOff val="-15323"/>
                <a:lumOff val="109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188156"/>
                <a:satOff val="-15323"/>
                <a:lumOff val="109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188156"/>
                <a:satOff val="-15323"/>
                <a:lumOff val="109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4787779" y="3329871"/>
        <a:ext cx="315736" cy="344500"/>
      </dsp:txXfrm>
    </dsp:sp>
    <dsp:sp modelId="{1546041C-66FF-42EA-9641-70F97D2C6A57}">
      <dsp:nvSpPr>
        <dsp:cNvPr id="0" name=""/>
        <dsp:cNvSpPr/>
      </dsp:nvSpPr>
      <dsp:spPr>
        <a:xfrm>
          <a:off x="3135797" y="3610738"/>
          <a:ext cx="1701233" cy="1701233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376313"/>
                <a:satOff val="-31056"/>
                <a:lumOff val="2331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376313"/>
                <a:satOff val="-31056"/>
                <a:lumOff val="2331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376313"/>
                <a:satOff val="-31056"/>
                <a:lumOff val="2331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accent1">
                  <a:lumMod val="50000"/>
                </a:schemeClr>
              </a:solidFill>
              <a:highlight>
                <a:srgbClr val="C0C0C0"/>
              </a:highlight>
            </a:rPr>
            <a:t>Alunno</a:t>
          </a:r>
        </a:p>
      </dsp:txBody>
      <dsp:txXfrm>
        <a:off x="3384937" y="3859878"/>
        <a:ext cx="1202953" cy="1202953"/>
      </dsp:txXfrm>
    </dsp:sp>
    <dsp:sp modelId="{D457BF45-6CAC-4855-8194-FA0DBB03F155}">
      <dsp:nvSpPr>
        <dsp:cNvPr id="0" name=""/>
        <dsp:cNvSpPr/>
      </dsp:nvSpPr>
      <dsp:spPr>
        <a:xfrm rot="13500000">
          <a:off x="2867549" y="3280933"/>
          <a:ext cx="451052" cy="5741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376311"/>
                <a:satOff val="-30645"/>
                <a:lumOff val="219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376311"/>
                <a:satOff val="-30645"/>
                <a:lumOff val="219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376311"/>
                <a:satOff val="-30645"/>
                <a:lumOff val="219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2983048" y="3443607"/>
        <a:ext cx="315736" cy="344500"/>
      </dsp:txXfrm>
    </dsp:sp>
    <dsp:sp modelId="{D116681D-7AB5-46C2-ABEE-EA38A9989323}">
      <dsp:nvSpPr>
        <dsp:cNvPr id="0" name=""/>
        <dsp:cNvSpPr/>
      </dsp:nvSpPr>
      <dsp:spPr>
        <a:xfrm>
          <a:off x="1331066" y="1806007"/>
          <a:ext cx="1701233" cy="1701233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564469"/>
                <a:satOff val="-46584"/>
                <a:lumOff val="3497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564469"/>
                <a:satOff val="-46584"/>
                <a:lumOff val="3497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564469"/>
                <a:satOff val="-46584"/>
                <a:lumOff val="3497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Territorio</a:t>
          </a:r>
          <a:endParaRPr lang="it-IT" sz="2200" kern="1200" dirty="0"/>
        </a:p>
      </dsp:txBody>
      <dsp:txXfrm>
        <a:off x="1580206" y="2055147"/>
        <a:ext cx="1202953" cy="1202953"/>
      </dsp:txXfrm>
    </dsp:sp>
    <dsp:sp modelId="{44409AEF-CB37-4A4F-8660-9C295BFC0B3D}">
      <dsp:nvSpPr>
        <dsp:cNvPr id="0" name=""/>
        <dsp:cNvSpPr/>
      </dsp:nvSpPr>
      <dsp:spPr>
        <a:xfrm rot="18900000">
          <a:off x="2849496" y="1476201"/>
          <a:ext cx="451052" cy="5741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564467"/>
                <a:satOff val="-45968"/>
                <a:lumOff val="329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564467"/>
                <a:satOff val="-45968"/>
                <a:lumOff val="329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564467"/>
                <a:satOff val="-45968"/>
                <a:lumOff val="329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2869313" y="1638875"/>
        <a:ext cx="315736" cy="34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3E70B-EE6D-407B-8E1F-FE26817B3B1D}">
      <dsp:nvSpPr>
        <dsp:cNvPr id="0" name=""/>
        <dsp:cNvSpPr/>
      </dsp:nvSpPr>
      <dsp:spPr>
        <a:xfrm>
          <a:off x="0" y="3068141"/>
          <a:ext cx="11285838" cy="25567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550E8-D286-40B4-9B20-40DE0FCA02CE}">
      <dsp:nvSpPr>
        <dsp:cNvPr id="0" name=""/>
        <dsp:cNvSpPr/>
      </dsp:nvSpPr>
      <dsp:spPr>
        <a:xfrm>
          <a:off x="2146171" y="1912171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CC00-CC60-4F76-9C61-F00E7DBFC778}">
      <dsp:nvSpPr>
        <dsp:cNvPr id="0" name=""/>
        <dsp:cNvSpPr/>
      </dsp:nvSpPr>
      <dsp:spPr>
        <a:xfrm>
          <a:off x="77834" y="68948"/>
          <a:ext cx="4136673" cy="19946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75" tIns="108747" rIns="50775" bIns="108747" numCol="1" spcCol="1270" rtlCol="0" anchor="ctr" anchorCtr="0">
          <a:noAutofit/>
        </a:bodyPr>
        <a:lstStyle/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Gruppo docenti SOSTEGNO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Predisposizione orari e integrazioni risorse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Raccolta nuove </a:t>
          </a:r>
          <a:r>
            <a:rPr lang="it-IT" sz="1200" b="0" i="0" u="none" kern="1200" noProof="0" dirty="0" err="1"/>
            <a:t>certif</a:t>
          </a:r>
          <a:r>
            <a:rPr lang="it-IT" sz="1200" b="0" i="0" u="none" kern="1200" noProof="0" dirty="0"/>
            <a:t>. DSA e allievi con Bisogni Ed. Speciali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Comunicazione e scambio con i Coordinatori -CDC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Servizio e attività PFP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Corso formazione gruppo Sostegno 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Elaborazione Pei e PDP</a:t>
          </a:r>
        </a:p>
      </dsp:txBody>
      <dsp:txXfrm>
        <a:off x="77834" y="68948"/>
        <a:ext cx="4136673" cy="1994610"/>
      </dsp:txXfrm>
    </dsp:sp>
    <dsp:sp modelId="{5C96A5F5-16B2-4AEA-9591-B66C220F4A65}">
      <dsp:nvSpPr>
        <dsp:cNvPr id="0" name=""/>
        <dsp:cNvSpPr/>
      </dsp:nvSpPr>
      <dsp:spPr>
        <a:xfrm>
          <a:off x="626803" y="3432483"/>
          <a:ext cx="2884463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Settembre-Ottobre-Novembre</a:t>
          </a:r>
          <a:endParaRPr lang="it-IT" sz="2000" kern="1200" noProof="0" dirty="0"/>
        </a:p>
      </dsp:txBody>
      <dsp:txXfrm>
        <a:off x="626803" y="3432483"/>
        <a:ext cx="2884463" cy="722291"/>
      </dsp:txXfrm>
    </dsp:sp>
    <dsp:sp modelId="{B3AC6DBE-85B6-4AF3-BADF-7E1E82B735CC}">
      <dsp:nvSpPr>
        <dsp:cNvPr id="0" name=""/>
        <dsp:cNvSpPr/>
      </dsp:nvSpPr>
      <dsp:spPr>
        <a:xfrm>
          <a:off x="1824677" y="3099478"/>
          <a:ext cx="64298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86A17-7B9F-4674-AD57-FF0C87A3CB32}">
      <dsp:nvSpPr>
        <dsp:cNvPr id="0" name=""/>
        <dsp:cNvSpPr/>
      </dsp:nvSpPr>
      <dsp:spPr>
        <a:xfrm>
          <a:off x="4545019" y="3126649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3CBFE-397D-467A-A65B-E19FAB2953BB}">
      <dsp:nvSpPr>
        <dsp:cNvPr id="0" name=""/>
        <dsp:cNvSpPr/>
      </dsp:nvSpPr>
      <dsp:spPr>
        <a:xfrm>
          <a:off x="2958390" y="4353705"/>
          <a:ext cx="3173259" cy="1059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75" tIns="57742" rIns="50775" bIns="57742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COORDINAMENTO GRUPPO SOSTEGNO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MONITORAGGIO ASSIS. SPECIALISTICA</a:t>
          </a:r>
          <a:endParaRPr lang="it-IT" sz="1200" kern="1200" noProof="0" dirty="0"/>
        </a:p>
      </dsp:txBody>
      <dsp:txXfrm>
        <a:off x="2958390" y="4353705"/>
        <a:ext cx="3173259" cy="1059102"/>
      </dsp:txXfrm>
    </dsp:sp>
    <dsp:sp modelId="{730471FC-8FAF-49B2-8F42-63D391F759BE}">
      <dsp:nvSpPr>
        <dsp:cNvPr id="0" name=""/>
        <dsp:cNvSpPr/>
      </dsp:nvSpPr>
      <dsp:spPr>
        <a:xfrm>
          <a:off x="4672566" y="2237186"/>
          <a:ext cx="934608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noProof="0" dirty="0"/>
        </a:p>
      </dsp:txBody>
      <dsp:txXfrm>
        <a:off x="4672566" y="2237186"/>
        <a:ext cx="934608" cy="722291"/>
      </dsp:txXfrm>
    </dsp:sp>
    <dsp:sp modelId="{F34C40A7-6131-4EF1-9887-E7EEA86D1562}">
      <dsp:nvSpPr>
        <dsp:cNvPr id="0" name=""/>
        <dsp:cNvSpPr/>
      </dsp:nvSpPr>
      <dsp:spPr>
        <a:xfrm>
          <a:off x="4298400" y="3099483"/>
          <a:ext cx="49323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3FD7B-71E0-4012-B7CE-2C80433ED975}">
      <dsp:nvSpPr>
        <dsp:cNvPr id="0" name=""/>
        <dsp:cNvSpPr/>
      </dsp:nvSpPr>
      <dsp:spPr>
        <a:xfrm>
          <a:off x="7578531" y="1920784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7EBEC-ACAC-4EF4-B856-39067B4D928B}">
      <dsp:nvSpPr>
        <dsp:cNvPr id="0" name=""/>
        <dsp:cNvSpPr/>
      </dsp:nvSpPr>
      <dsp:spPr>
        <a:xfrm>
          <a:off x="6142370" y="957864"/>
          <a:ext cx="2872322" cy="10723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75" tIns="58467" rIns="50775" bIns="58467" numCol="1" spcCol="1270" rtlCol="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GLI (docenti, famiglia, Asl)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Monitoraggio DSA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Condivisione con i CDC</a:t>
          </a:r>
        </a:p>
      </dsp:txBody>
      <dsp:txXfrm>
        <a:off x="6142370" y="957864"/>
        <a:ext cx="2872322" cy="1072388"/>
      </dsp:txXfrm>
    </dsp:sp>
    <dsp:sp modelId="{7605329C-2B32-4CD7-9B69-1B3DAB88562E}">
      <dsp:nvSpPr>
        <dsp:cNvPr id="0" name=""/>
        <dsp:cNvSpPr/>
      </dsp:nvSpPr>
      <dsp:spPr>
        <a:xfrm>
          <a:off x="7111227" y="3432483"/>
          <a:ext cx="934608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Dicembre</a:t>
          </a:r>
          <a:r>
            <a:rPr lang="it-IT" sz="1800" kern="1200" noProof="0" dirty="0"/>
            <a:t> </a:t>
          </a:r>
        </a:p>
      </dsp:txBody>
      <dsp:txXfrm>
        <a:off x="7111227" y="3432483"/>
        <a:ext cx="934608" cy="722291"/>
      </dsp:txXfrm>
    </dsp:sp>
    <dsp:sp modelId="{79B0CEDC-0005-4ACE-AB25-DB9533DC85C2}">
      <dsp:nvSpPr>
        <dsp:cNvPr id="0" name=""/>
        <dsp:cNvSpPr/>
      </dsp:nvSpPr>
      <dsp:spPr>
        <a:xfrm>
          <a:off x="7355300" y="3108091"/>
          <a:ext cx="446462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749E6-BF6B-43D3-BC78-61C4A55E8F98}">
      <dsp:nvSpPr>
        <dsp:cNvPr id="0" name=""/>
        <dsp:cNvSpPr/>
      </dsp:nvSpPr>
      <dsp:spPr>
        <a:xfrm>
          <a:off x="9498927" y="3116703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787F2-3566-4B4B-934F-5C8EBFBD3E56}">
      <dsp:nvSpPr>
        <dsp:cNvPr id="0" name=""/>
        <dsp:cNvSpPr/>
      </dsp:nvSpPr>
      <dsp:spPr>
        <a:xfrm>
          <a:off x="8430563" y="4343759"/>
          <a:ext cx="2136728" cy="1059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75" tIns="57742" rIns="50775" bIns="57742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noProof="0" dirty="0">
              <a:latin typeface="+mn-lt"/>
            </a:rPr>
            <a:t>Analisi dei casi </a:t>
          </a:r>
          <a:r>
            <a:rPr lang="it-IT" sz="1200" b="0" kern="1200" noProof="0" dirty="0" err="1">
              <a:latin typeface="+mn-lt"/>
            </a:rPr>
            <a:t>Bes</a:t>
          </a:r>
          <a:endParaRPr lang="it-IT" sz="1200" b="0" kern="1200" noProof="0" dirty="0">
            <a:latin typeface="+mn-lt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noProof="0" dirty="0">
              <a:latin typeface="+mn-lt"/>
            </a:rPr>
            <a:t>Monitoraggio in itinere degli studenti con BES </a:t>
          </a:r>
        </a:p>
      </dsp:txBody>
      <dsp:txXfrm>
        <a:off x="8430563" y="4343759"/>
        <a:ext cx="2136728" cy="1059102"/>
      </dsp:txXfrm>
    </dsp:sp>
    <dsp:sp modelId="{4C592FDC-E0AC-4F61-ACEF-1C00BD20E463}">
      <dsp:nvSpPr>
        <dsp:cNvPr id="0" name=""/>
        <dsp:cNvSpPr/>
      </dsp:nvSpPr>
      <dsp:spPr>
        <a:xfrm>
          <a:off x="9031623" y="2237186"/>
          <a:ext cx="934608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 noProof="0" dirty="0"/>
        </a:p>
      </dsp:txBody>
      <dsp:txXfrm>
        <a:off x="9031623" y="2237186"/>
        <a:ext cx="934608" cy="722291"/>
      </dsp:txXfrm>
    </dsp:sp>
    <dsp:sp modelId="{3FE75B81-9D06-4F9F-BD87-C2A832B06693}">
      <dsp:nvSpPr>
        <dsp:cNvPr id="0" name=""/>
        <dsp:cNvSpPr/>
      </dsp:nvSpPr>
      <dsp:spPr>
        <a:xfrm>
          <a:off x="9332865" y="3089537"/>
          <a:ext cx="332124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E8A8B-9693-4833-9262-AF7EC983C5C1}">
      <dsp:nvSpPr>
        <dsp:cNvPr id="0" name=""/>
        <dsp:cNvSpPr/>
      </dsp:nvSpPr>
      <dsp:spPr>
        <a:xfrm>
          <a:off x="10634150" y="1981508"/>
          <a:ext cx="0" cy="121447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CF47-3984-4A03-8FA5-32EF57C9F592}">
      <dsp:nvSpPr>
        <dsp:cNvPr id="0" name=""/>
        <dsp:cNvSpPr/>
      </dsp:nvSpPr>
      <dsp:spPr>
        <a:xfrm>
          <a:off x="9983161" y="1021777"/>
          <a:ext cx="1301977" cy="9597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75" tIns="57557" rIns="50775" bIns="57557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Preparazione GLO Intermedi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INCONTRI PER NUOVI ISCRITTI</a:t>
          </a:r>
        </a:p>
      </dsp:txBody>
      <dsp:txXfrm>
        <a:off x="9983161" y="1021777"/>
        <a:ext cx="1301977" cy="959730"/>
      </dsp:txXfrm>
    </dsp:sp>
    <dsp:sp modelId="{85B18390-D674-4D1A-A88C-77F65C5E0FA0}">
      <dsp:nvSpPr>
        <dsp:cNvPr id="0" name=""/>
        <dsp:cNvSpPr/>
      </dsp:nvSpPr>
      <dsp:spPr>
        <a:xfrm>
          <a:off x="10166846" y="3432483"/>
          <a:ext cx="934608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Gennaio</a:t>
          </a:r>
        </a:p>
      </dsp:txBody>
      <dsp:txXfrm>
        <a:off x="10166846" y="3432483"/>
        <a:ext cx="934608" cy="722291"/>
      </dsp:txXfrm>
    </dsp:sp>
    <dsp:sp modelId="{7C951B90-1017-4E6B-808F-061A18AC976C}">
      <dsp:nvSpPr>
        <dsp:cNvPr id="0" name=""/>
        <dsp:cNvSpPr/>
      </dsp:nvSpPr>
      <dsp:spPr>
        <a:xfrm>
          <a:off x="10532963" y="3116081"/>
          <a:ext cx="202374" cy="15979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HorizontalPathTimeline#2">
  <dgm:title val="Sequenza temporale con percorso orizzontale"/>
  <dgm:desc val="Utilizzabile per mostrare un elenco di eventi in ordine cronologico. La forma rettangolare contiene la descrizione, mentre la data compare accanto al punto circolare. È l'elemento grafico SmartArt ideale per la visualizzazione di grandi quantità di testo con un formato data breve. "/>
  <dgm:catLst>
    <dgm:cat type="timeline" pri="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dir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 refType="h" fact="0.04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asst0">
      <dgm:alg type="sp"/>
      <dgm:shape xmlns:r="http://schemas.openxmlformats.org/officeDocument/2006/relationships" type="rect" r:blip="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6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</dgm:constrLst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b" for="ch" forName="L2TextContainer" refType="h" fact="0.31"/>
                <dgm:constr type="l" for="ch" forName="L2TextContain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31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t" for="ch" forName="FlexibleEmptyPlaceHolder" refType="h" fact="0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537"/>
                <dgm:constr type="h" for="ch" forName="L1TextContainer" refType="h" fact="0.113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b" for="ch" forName="FlexibleEmptyPlaceHolder" refType="h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35"/>
                <dgm:constr type="h" for="ch" forName="L1TextContainer" refType="h" fact="0.113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5"/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t" for="ch" forName="L2TextContainer" refType="h" fact="0.69"/>
                <dgm:constr type="l" for="ch" forName="L2TextContainer" refType="w" fact="0.06"/>
              </dgm:constrLst>
            </dgm:else>
          </dgm:choose>
          <dgm:layoutNode name="ConnectorPoint" styleLbl="fgAcc1" moveWith="L2TextContainer">
            <dgm:alg type="sp"/>
            <dgm:shape xmlns:r="http://schemas.openxmlformats.org/officeDocument/2006/relationships" type="ellipse" r:blip="" zOrderOff="10">
              <dgm:adjLst/>
            </dgm:shape>
            <dgm:presOf/>
            <dgm:constrLst/>
          </dgm:layoutNode>
          <dgm:layoutNode name="ConnectLine" styleLbl="alignNode1" moveWith="L2TextContainer">
            <dgm:alg type="sp"/>
            <dgm:shape xmlns:r="http://schemas.openxmlformats.org/officeDocument/2006/relationships" type="line" r:blip="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Flexible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  <dgm:layoutNode name="L2TextContainer" styleLbl="bgAcc1">
            <dgm:varLst>
              <dgm:chMax val="0"/>
              <dgm:chPref val="0"/>
              <dgm:bulletEnabled val="1"/>
            </dgm:varLst>
            <dgm:choose name="L2TextContainerAlgo">
              <dgm:if name="L2TextContainerAlgoLTR" func="var" arg="dir" op="equ" val="norm">
                <dgm:alg type="tx">
                  <dgm:param type="txAnchorVert" val="mid"/>
                  <dgm:param type="parTxRTLAlign" val="l"/>
                  <dgm:param type="parTxLTRAlign" val="l"/>
                  <dgm:param type="txAnchorVertCh" val="mid"/>
                  <dgm:param type="shpTxRTLAlignCh" val="l"/>
                  <dgm:param type="shpTxLTRAlignCh" val="l"/>
                </dgm:alg>
              </dgm:if>
              <dgm:else name="L2TextContainerAlgoRTL">
                <dgm:alg type="tx">
                  <dgm:param type="txAnchorVert" val="mid"/>
                  <dgm:param type="parTxRTLAlign" val="r"/>
                  <dgm:param type="parTxLTRAlign" val="r"/>
                  <dgm:param type="txAnchorVertCh" val="mid"/>
                  <dgm:param type="shpTxRTLAlignCh" val="r"/>
                  <dgm:param type="shpTxLTR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w" fact="0.14"/>
              <dgm:constr type="rMarg" refType="w" fact="0.14"/>
              <dgm:constr type="tMarg" refType="h" fact="0.17"/>
              <dgm:constr type="bMarg" refType="h" fact="0.17"/>
            </dgm:constrLst>
            <dgm:ruleLst>
              <dgm:rule type="h" val="INF" fact="NaN" max="NaN"/>
              <dgm:rule type="primFontSz" val="11" fact="NaN" max="NaN"/>
            </dgm:ruleLst>
          </dgm:layoutNod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RTL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RTL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C7A4-2C84-4290-B849-97D86A0E4F05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F8DA-A407-4073-BE13-FA182C62BA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4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98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7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3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7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de/br%C3%BCcke-h%C3%A4ngebr%C3%BCcke-holzbr%C3%BCcke-1094859/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AI Piano Annuale per Inclusione">
            <a:extLst>
              <a:ext uri="{FF2B5EF4-FFF2-40B4-BE49-F238E27FC236}">
                <a16:creationId xmlns:a16="http://schemas.microsoft.com/office/drawing/2014/main" id="{3C48F629-CB40-F7AA-89A5-B82B6F920B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6650"/>
          <a:stretch/>
        </p:blipFill>
        <p:spPr bwMode="auto">
          <a:xfrm>
            <a:off x="4287981" y="3778762"/>
            <a:ext cx="3616037" cy="2117419"/>
          </a:xfrm>
          <a:custGeom>
            <a:avLst/>
            <a:gdLst/>
            <a:ahLst/>
            <a:cxnLst/>
            <a:rect l="l" t="t" r="r" b="b"/>
            <a:pathLst>
              <a:path w="8500451" h="5783926">
                <a:moveTo>
                  <a:pt x="4814568" y="604"/>
                </a:moveTo>
                <a:cubicBezTo>
                  <a:pt x="5041344" y="3294"/>
                  <a:pt x="5267019" y="14348"/>
                  <a:pt x="5493575" y="21000"/>
                </a:cubicBezTo>
                <a:cubicBezTo>
                  <a:pt x="5987120" y="36130"/>
                  <a:pt x="6483273" y="35607"/>
                  <a:pt x="6977859" y="46564"/>
                </a:cubicBezTo>
                <a:cubicBezTo>
                  <a:pt x="7286195" y="53346"/>
                  <a:pt x="7590877" y="77867"/>
                  <a:pt x="7880953" y="154038"/>
                </a:cubicBezTo>
                <a:cubicBezTo>
                  <a:pt x="7921646" y="164993"/>
                  <a:pt x="7967557" y="167081"/>
                  <a:pt x="7998861" y="193166"/>
                </a:cubicBezTo>
                <a:cubicBezTo>
                  <a:pt x="8033815" y="222382"/>
                  <a:pt x="8019729" y="265163"/>
                  <a:pt x="7968600" y="273511"/>
                </a:cubicBezTo>
                <a:cubicBezTo>
                  <a:pt x="7903386" y="284466"/>
                  <a:pt x="7836607" y="287597"/>
                  <a:pt x="7764609" y="294901"/>
                </a:cubicBezTo>
                <a:cubicBezTo>
                  <a:pt x="7792260" y="335073"/>
                  <a:pt x="7859040" y="304814"/>
                  <a:pt x="7876257" y="354899"/>
                </a:cubicBezTo>
                <a:cubicBezTo>
                  <a:pt x="7799043" y="389332"/>
                  <a:pt x="7705656" y="366898"/>
                  <a:pt x="7631049" y="400810"/>
                </a:cubicBezTo>
                <a:cubicBezTo>
                  <a:pt x="7633137" y="424287"/>
                  <a:pt x="7649831" y="426374"/>
                  <a:pt x="7663396" y="432635"/>
                </a:cubicBezTo>
                <a:cubicBezTo>
                  <a:pt x="7676961" y="438373"/>
                  <a:pt x="7710871" y="430026"/>
                  <a:pt x="7696264" y="462894"/>
                </a:cubicBezTo>
                <a:cubicBezTo>
                  <a:pt x="7541315" y="482719"/>
                  <a:pt x="7393147" y="550021"/>
                  <a:pt x="7229849" y="540630"/>
                </a:cubicBezTo>
                <a:cubicBezTo>
                  <a:pt x="7431755" y="558890"/>
                  <a:pt x="7602355" y="633496"/>
                  <a:pt x="7780782" y="683059"/>
                </a:cubicBezTo>
                <a:cubicBezTo>
                  <a:pt x="7773479" y="741491"/>
                  <a:pt x="7701483" y="718014"/>
                  <a:pt x="7680613" y="759751"/>
                </a:cubicBezTo>
                <a:cubicBezTo>
                  <a:pt x="7794869" y="788967"/>
                  <a:pt x="7904429" y="823401"/>
                  <a:pt x="7998861" y="880789"/>
                </a:cubicBezTo>
                <a:cubicBezTo>
                  <a:pt x="8083901" y="932439"/>
                  <a:pt x="8164765" y="989306"/>
                  <a:pt x="8257111" y="1031566"/>
                </a:cubicBezTo>
                <a:cubicBezTo>
                  <a:pt x="8354150" y="1075912"/>
                  <a:pt x="8413103" y="1132779"/>
                  <a:pt x="8402148" y="1229819"/>
                </a:cubicBezTo>
                <a:cubicBezTo>
                  <a:pt x="8397452" y="1269468"/>
                  <a:pt x="8409973" y="1302859"/>
                  <a:pt x="8453275" y="1318510"/>
                </a:cubicBezTo>
                <a:cubicBezTo>
                  <a:pt x="8507013" y="1337814"/>
                  <a:pt x="8501275" y="1367029"/>
                  <a:pt x="8499187" y="1411897"/>
                </a:cubicBezTo>
                <a:cubicBezTo>
                  <a:pt x="8496056" y="1465634"/>
                  <a:pt x="8468406" y="1486504"/>
                  <a:pt x="8419885" y="1504764"/>
                </a:cubicBezTo>
                <a:cubicBezTo>
                  <a:pt x="8350497" y="1530327"/>
                  <a:pt x="8349975" y="1569978"/>
                  <a:pt x="8368237" y="1617454"/>
                </a:cubicBezTo>
                <a:cubicBezTo>
                  <a:pt x="8378149" y="1643540"/>
                  <a:pt x="8393278" y="1664409"/>
                  <a:pt x="8415713" y="1683712"/>
                </a:cubicBezTo>
                <a:cubicBezTo>
                  <a:pt x="8493448" y="1751014"/>
                  <a:pt x="8492927" y="1752056"/>
                  <a:pt x="8416755" y="1831880"/>
                </a:cubicBezTo>
                <a:cubicBezTo>
                  <a:pt x="8396408" y="1853269"/>
                  <a:pt x="8374496" y="1867356"/>
                  <a:pt x="8383888" y="1901790"/>
                </a:cubicBezTo>
                <a:cubicBezTo>
                  <a:pt x="8415713" y="2016046"/>
                  <a:pt x="8411538" y="2016046"/>
                  <a:pt x="8283717" y="2053609"/>
                </a:cubicBezTo>
                <a:cubicBezTo>
                  <a:pt x="8254501" y="2062479"/>
                  <a:pt x="8215373" y="2054653"/>
                  <a:pt x="8198678" y="2087521"/>
                </a:cubicBezTo>
                <a:cubicBezTo>
                  <a:pt x="8209113" y="2111521"/>
                  <a:pt x="8184591" y="2690625"/>
                  <a:pt x="8207547" y="2700017"/>
                </a:cubicBezTo>
                <a:cubicBezTo>
                  <a:pt x="8387017" y="2773578"/>
                  <a:pt x="8409451" y="2860184"/>
                  <a:pt x="8269632" y="2996352"/>
                </a:cubicBezTo>
                <a:cubicBezTo>
                  <a:pt x="8175722" y="3087653"/>
                  <a:pt x="8186677" y="3236864"/>
                  <a:pt x="8225807" y="3330251"/>
                </a:cubicBezTo>
                <a:cubicBezTo>
                  <a:pt x="8373452" y="3371467"/>
                  <a:pt x="8341107" y="3481027"/>
                  <a:pt x="8370845" y="3577023"/>
                </a:cubicBezTo>
                <a:cubicBezTo>
                  <a:pt x="8392757" y="3649020"/>
                  <a:pt x="8306673" y="3639107"/>
                  <a:pt x="8310847" y="3671976"/>
                </a:cubicBezTo>
                <a:cubicBezTo>
                  <a:pt x="8365105" y="3711626"/>
                  <a:pt x="8437624" y="3724148"/>
                  <a:pt x="8479884" y="3778406"/>
                </a:cubicBezTo>
                <a:cubicBezTo>
                  <a:pt x="8403713" y="3818056"/>
                  <a:pt x="8365105" y="3873880"/>
                  <a:pt x="8322845" y="3929703"/>
                </a:cubicBezTo>
                <a:cubicBezTo>
                  <a:pt x="8254501" y="4020482"/>
                  <a:pt x="8161635" y="4097174"/>
                  <a:pt x="8063031" y="4166563"/>
                </a:cubicBezTo>
                <a:cubicBezTo>
                  <a:pt x="8012947" y="4649674"/>
                  <a:pt x="7851215" y="5156783"/>
                  <a:pt x="7833475" y="5181825"/>
                </a:cubicBezTo>
                <a:cubicBezTo>
                  <a:pt x="7760436" y="5174520"/>
                  <a:pt x="7618528" y="5466682"/>
                  <a:pt x="7495403" y="5493812"/>
                </a:cubicBezTo>
                <a:cubicBezTo>
                  <a:pt x="7366017" y="5523550"/>
                  <a:pt x="5441925" y="5797973"/>
                  <a:pt x="5148199" y="5783364"/>
                </a:cubicBezTo>
                <a:cubicBezTo>
                  <a:pt x="3551743" y="5705628"/>
                  <a:pt x="3505310" y="5598155"/>
                  <a:pt x="3505310" y="5598155"/>
                </a:cubicBezTo>
                <a:cubicBezTo>
                  <a:pt x="3505310" y="5598155"/>
                  <a:pt x="3596089" y="5571548"/>
                  <a:pt x="3675390" y="5541287"/>
                </a:cubicBezTo>
                <a:cubicBezTo>
                  <a:pt x="3627392" y="5542853"/>
                  <a:pt x="3579395" y="5543896"/>
                  <a:pt x="3531919" y="5542331"/>
                </a:cubicBezTo>
                <a:cubicBezTo>
                  <a:pt x="3164108" y="5531375"/>
                  <a:pt x="3500093" y="5511028"/>
                  <a:pt x="3138022" y="5469291"/>
                </a:cubicBezTo>
                <a:cubicBezTo>
                  <a:pt x="2527092" y="5398860"/>
                  <a:pt x="2618913" y="5380598"/>
                  <a:pt x="2058068" y="5181825"/>
                </a:cubicBezTo>
                <a:cubicBezTo>
                  <a:pt x="2008504" y="5164086"/>
                  <a:pt x="1660519" y="5056613"/>
                  <a:pt x="1447659" y="5044613"/>
                </a:cubicBezTo>
                <a:cubicBezTo>
                  <a:pt x="1391313" y="5041483"/>
                  <a:pt x="1329751" y="5042527"/>
                  <a:pt x="1281230" y="4977311"/>
                </a:cubicBezTo>
                <a:cubicBezTo>
                  <a:pt x="1429920" y="4979399"/>
                  <a:pt x="1557741" y="4979399"/>
                  <a:pt x="1696518" y="4945487"/>
                </a:cubicBezTo>
                <a:cubicBezTo>
                  <a:pt x="1622434" y="4898532"/>
                  <a:pt x="1537394" y="4938705"/>
                  <a:pt x="1478440" y="4905836"/>
                </a:cubicBezTo>
                <a:cubicBezTo>
                  <a:pt x="1423138" y="4875577"/>
                  <a:pt x="1375140" y="4871404"/>
                  <a:pt x="1318795" y="4919401"/>
                </a:cubicBezTo>
                <a:cubicBezTo>
                  <a:pt x="1289578" y="4944443"/>
                  <a:pt x="1237928" y="4939747"/>
                  <a:pt x="1208190" y="4925140"/>
                </a:cubicBezTo>
                <a:cubicBezTo>
                  <a:pt x="1049066" y="4846360"/>
                  <a:pt x="1052718" y="4847404"/>
                  <a:pt x="875857" y="4867751"/>
                </a:cubicBezTo>
                <a:cubicBezTo>
                  <a:pt x="763166" y="4880272"/>
                  <a:pt x="648388" y="4902706"/>
                  <a:pt x="545088" y="4889141"/>
                </a:cubicBezTo>
                <a:cubicBezTo>
                  <a:pt x="532045" y="4859403"/>
                  <a:pt x="543522" y="4845839"/>
                  <a:pt x="558131" y="4841666"/>
                </a:cubicBezTo>
                <a:cubicBezTo>
                  <a:pt x="796034" y="4776973"/>
                  <a:pt x="840379" y="4702889"/>
                  <a:pt x="1081413" y="4662717"/>
                </a:cubicBezTo>
                <a:cubicBezTo>
                  <a:pt x="1099151" y="4617327"/>
                  <a:pt x="1011503" y="4609500"/>
                  <a:pt x="1052718" y="4564633"/>
                </a:cubicBezTo>
                <a:cubicBezTo>
                  <a:pt x="1127846" y="4529678"/>
                  <a:pt x="1216016" y="4570894"/>
                  <a:pt x="1290622" y="4525505"/>
                </a:cubicBezTo>
                <a:cubicBezTo>
                  <a:pt x="1277579" y="4493158"/>
                  <a:pt x="1214972" y="4516636"/>
                  <a:pt x="1217581" y="4482202"/>
                </a:cubicBezTo>
                <a:cubicBezTo>
                  <a:pt x="1220712" y="4442552"/>
                  <a:pt x="1264536" y="4448813"/>
                  <a:pt x="1294796" y="4451421"/>
                </a:cubicBezTo>
                <a:cubicBezTo>
                  <a:pt x="1441398" y="4464985"/>
                  <a:pt x="1568696" y="4390902"/>
                  <a:pt x="1709040" y="4365860"/>
                </a:cubicBezTo>
                <a:cubicBezTo>
                  <a:pt x="1559306" y="4303253"/>
                  <a:pt x="686474" y="4353338"/>
                  <a:pt x="530479" y="4334034"/>
                </a:cubicBezTo>
                <a:cubicBezTo>
                  <a:pt x="367182" y="4314210"/>
                  <a:pt x="107367" y="4261516"/>
                  <a:pt x="174146" y="4244821"/>
                </a:cubicBezTo>
                <a:cubicBezTo>
                  <a:pt x="249796" y="4225518"/>
                  <a:pt x="519524" y="3996484"/>
                  <a:pt x="596216" y="3986050"/>
                </a:cubicBezTo>
                <a:cubicBezTo>
                  <a:pt x="685430" y="3974050"/>
                  <a:pt x="703169" y="3957876"/>
                  <a:pt x="820554" y="3875967"/>
                </a:cubicBezTo>
                <a:cubicBezTo>
                  <a:pt x="897769" y="3822230"/>
                  <a:pt x="576391" y="3939094"/>
                  <a:pt x="451179" y="3901009"/>
                </a:cubicBezTo>
                <a:cubicBezTo>
                  <a:pt x="405268" y="3886923"/>
                  <a:pt x="729255" y="3738233"/>
                  <a:pt x="729255" y="3711105"/>
                </a:cubicBezTo>
                <a:cubicBezTo>
                  <a:pt x="729255" y="3682409"/>
                  <a:pt x="700038" y="3676150"/>
                  <a:pt x="672387" y="3676150"/>
                </a:cubicBezTo>
                <a:cubicBezTo>
                  <a:pt x="610824" y="3676150"/>
                  <a:pt x="629606" y="3651106"/>
                  <a:pt x="568043" y="3652673"/>
                </a:cubicBezTo>
                <a:cubicBezTo>
                  <a:pt x="748558" y="3580154"/>
                  <a:pt x="860205" y="3599458"/>
                  <a:pt x="1038632" y="3533198"/>
                </a:cubicBezTo>
                <a:cubicBezTo>
                  <a:pt x="1125760" y="3500852"/>
                  <a:pt x="817425" y="3393378"/>
                  <a:pt x="907160" y="3365206"/>
                </a:cubicBezTo>
                <a:cubicBezTo>
                  <a:pt x="941071" y="3354249"/>
                  <a:pt x="986461" y="3365727"/>
                  <a:pt x="1009938" y="3327120"/>
                </a:cubicBezTo>
                <a:cubicBezTo>
                  <a:pt x="972897" y="3296340"/>
                  <a:pt x="923855" y="3309904"/>
                  <a:pt x="886812" y="3322425"/>
                </a:cubicBezTo>
                <a:cubicBezTo>
                  <a:pt x="792381" y="3354772"/>
                  <a:pt x="799165" y="3346946"/>
                  <a:pt x="789773" y="3322947"/>
                </a:cubicBezTo>
                <a:cubicBezTo>
                  <a:pt x="758993" y="3241037"/>
                  <a:pt x="682822" y="3267123"/>
                  <a:pt x="615520" y="3280688"/>
                </a:cubicBezTo>
                <a:cubicBezTo>
                  <a:pt x="412050" y="3321382"/>
                  <a:pt x="205972" y="3309904"/>
                  <a:pt x="3023" y="3351641"/>
                </a:cubicBezTo>
                <a:cubicBezTo>
                  <a:pt x="-18888" y="3356337"/>
                  <a:pt x="83890" y="3262949"/>
                  <a:pt x="132409" y="3251993"/>
                </a:cubicBezTo>
                <a:cubicBezTo>
                  <a:pt x="185103" y="3240516"/>
                  <a:pt x="249796" y="3248863"/>
                  <a:pt x="287360" y="3195127"/>
                </a:cubicBezTo>
                <a:cubicBezTo>
                  <a:pt x="220579" y="3181561"/>
                  <a:pt x="144410" y="3207647"/>
                  <a:pt x="78150" y="3164866"/>
                </a:cubicBezTo>
                <a:cubicBezTo>
                  <a:pt x="225276" y="3105913"/>
                  <a:pt x="371878" y="3107999"/>
                  <a:pt x="498655" y="3069914"/>
                </a:cubicBezTo>
                <a:cubicBezTo>
                  <a:pt x="510133" y="2999483"/>
                  <a:pt x="426658" y="3025046"/>
                  <a:pt x="396399" y="2984874"/>
                </a:cubicBezTo>
                <a:cubicBezTo>
                  <a:pt x="1351140" y="2916007"/>
                  <a:pt x="817946" y="2712537"/>
                  <a:pt x="658822" y="2601411"/>
                </a:cubicBezTo>
                <a:cubicBezTo>
                  <a:pt x="605607" y="2564370"/>
                  <a:pt x="1164888" y="2388551"/>
                  <a:pt x="1183148" y="2383856"/>
                </a:cubicBezTo>
                <a:cubicBezTo>
                  <a:pt x="1229581" y="2372900"/>
                  <a:pt x="1413747" y="2380725"/>
                  <a:pt x="1451311" y="2366639"/>
                </a:cubicBezTo>
                <a:cubicBezTo>
                  <a:pt x="1499309" y="2348901"/>
                  <a:pt x="1340706" y="2318120"/>
                  <a:pt x="1376184" y="2296729"/>
                </a:cubicBezTo>
                <a:cubicBezTo>
                  <a:pt x="1625043" y="2145953"/>
                  <a:pt x="1642780" y="1919006"/>
                  <a:pt x="1572870" y="1902834"/>
                </a:cubicBezTo>
                <a:cubicBezTo>
                  <a:pt x="1500353" y="1886138"/>
                  <a:pt x="1429399" y="1899181"/>
                  <a:pt x="1362097" y="1926311"/>
                </a:cubicBezTo>
                <a:cubicBezTo>
                  <a:pt x="1252536" y="1970656"/>
                  <a:pt x="493960" y="1907528"/>
                  <a:pt x="281620" y="1943006"/>
                </a:cubicBezTo>
                <a:cubicBezTo>
                  <a:pt x="249274" y="1948223"/>
                  <a:pt x="205451" y="1971700"/>
                  <a:pt x="174669" y="1927876"/>
                </a:cubicBezTo>
                <a:cubicBezTo>
                  <a:pt x="393269" y="1785969"/>
                  <a:pt x="673952" y="1826663"/>
                  <a:pt x="918115" y="1730145"/>
                </a:cubicBezTo>
                <a:cubicBezTo>
                  <a:pt x="822119" y="1663886"/>
                  <a:pt x="724558" y="1667017"/>
                  <a:pt x="624389" y="1676929"/>
                </a:cubicBezTo>
                <a:cubicBezTo>
                  <a:pt x="598304" y="1679538"/>
                  <a:pt x="562826" y="1683190"/>
                  <a:pt x="556565" y="1655539"/>
                </a:cubicBezTo>
                <a:cubicBezTo>
                  <a:pt x="548739" y="1620584"/>
                  <a:pt x="590999" y="1614323"/>
                  <a:pt x="618650" y="1600237"/>
                </a:cubicBezTo>
                <a:cubicBezTo>
                  <a:pt x="660909" y="1578325"/>
                  <a:pt x="723515" y="1604410"/>
                  <a:pt x="775165" y="1544413"/>
                </a:cubicBezTo>
                <a:cubicBezTo>
                  <a:pt x="618650" y="1558500"/>
                  <a:pt x="486656" y="1583021"/>
                  <a:pt x="348401" y="1624758"/>
                </a:cubicBezTo>
                <a:cubicBezTo>
                  <a:pt x="360400" y="1587717"/>
                  <a:pt x="402137" y="1570499"/>
                  <a:pt x="378660" y="1539719"/>
                </a:cubicBezTo>
                <a:cubicBezTo>
                  <a:pt x="360922" y="1516763"/>
                  <a:pt x="310316" y="1505806"/>
                  <a:pt x="336402" y="1463025"/>
                </a:cubicBezTo>
                <a:cubicBezTo>
                  <a:pt x="409963" y="1417636"/>
                  <a:pt x="514307" y="1429636"/>
                  <a:pt x="576913" y="1364421"/>
                </a:cubicBezTo>
                <a:cubicBezTo>
                  <a:pt x="665605" y="1271556"/>
                  <a:pt x="803338" y="1239731"/>
                  <a:pt x="911856" y="1171908"/>
                </a:cubicBezTo>
                <a:cubicBezTo>
                  <a:pt x="947853" y="1149995"/>
                  <a:pt x="1184192" y="1073303"/>
                  <a:pt x="1247841" y="1048782"/>
                </a:cubicBezTo>
                <a:cubicBezTo>
                  <a:pt x="1336532" y="1014349"/>
                  <a:pt x="1437746" y="1002349"/>
                  <a:pt x="1524872" y="939221"/>
                </a:cubicBezTo>
                <a:cubicBezTo>
                  <a:pt x="1439310" y="926178"/>
                  <a:pt x="1369923" y="985133"/>
                  <a:pt x="1267145" y="956439"/>
                </a:cubicBezTo>
                <a:cubicBezTo>
                  <a:pt x="1429920" y="895398"/>
                  <a:pt x="1579131" y="867746"/>
                  <a:pt x="1697039" y="783749"/>
                </a:cubicBezTo>
                <a:cubicBezTo>
                  <a:pt x="1711648" y="773315"/>
                  <a:pt x="1740342" y="776446"/>
                  <a:pt x="1762255" y="772794"/>
                </a:cubicBezTo>
                <a:cubicBezTo>
                  <a:pt x="1992852" y="735752"/>
                  <a:pt x="2224495" y="704449"/>
                  <a:pt x="2452486" y="650712"/>
                </a:cubicBezTo>
                <a:cubicBezTo>
                  <a:pt x="2504136" y="638191"/>
                  <a:pt x="2595436" y="635061"/>
                  <a:pt x="2586045" y="590193"/>
                </a:cubicBezTo>
                <a:cubicBezTo>
                  <a:pt x="2571959" y="522891"/>
                  <a:pt x="2486919" y="570889"/>
                  <a:pt x="2432138" y="577150"/>
                </a:cubicBezTo>
                <a:cubicBezTo>
                  <a:pt x="2262059" y="597497"/>
                  <a:pt x="2091979" y="632974"/>
                  <a:pt x="1919291" y="613149"/>
                </a:cubicBezTo>
                <a:cubicBezTo>
                  <a:pt x="2035633" y="588107"/>
                  <a:pt x="2151455" y="562542"/>
                  <a:pt x="2267799" y="537499"/>
                </a:cubicBezTo>
                <a:cubicBezTo>
                  <a:pt x="2134238" y="546368"/>
                  <a:pt x="2017896" y="487936"/>
                  <a:pt x="1887988" y="514022"/>
                </a:cubicBezTo>
                <a:cubicBezTo>
                  <a:pt x="1846250" y="522370"/>
                  <a:pt x="1802427" y="495762"/>
                  <a:pt x="1798252" y="454546"/>
                </a:cubicBezTo>
                <a:cubicBezTo>
                  <a:pt x="1793557" y="421678"/>
                  <a:pt x="1832686" y="407071"/>
                  <a:pt x="1862424" y="396636"/>
                </a:cubicBezTo>
                <a:cubicBezTo>
                  <a:pt x="1938595" y="370028"/>
                  <a:pt x="1999113" y="291250"/>
                  <a:pt x="2096675" y="332987"/>
                </a:cubicBezTo>
                <a:cubicBezTo>
                  <a:pt x="2158237" y="267250"/>
                  <a:pt x="2256320" y="256816"/>
                  <a:pt x="2335621" y="239600"/>
                </a:cubicBezTo>
                <a:cubicBezTo>
                  <a:pt x="2588654" y="185341"/>
                  <a:pt x="2845338" y="143081"/>
                  <a:pt x="3102023" y="107082"/>
                </a:cubicBezTo>
                <a:cubicBezTo>
                  <a:pt x="3270538" y="83605"/>
                  <a:pt x="3444270" y="93518"/>
                  <a:pt x="3611219" y="63780"/>
                </a:cubicBezTo>
                <a:cubicBezTo>
                  <a:pt x="3937814" y="5869"/>
                  <a:pt x="4262322" y="7436"/>
                  <a:pt x="4587352" y="1175"/>
                </a:cubicBezTo>
                <a:cubicBezTo>
                  <a:pt x="4663262" y="-260"/>
                  <a:pt x="4738976" y="-293"/>
                  <a:pt x="4814568" y="60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itle 1">
            <a:extLst>
              <a:ext uri="{FF2B5EF4-FFF2-40B4-BE49-F238E27FC236}">
                <a16:creationId xmlns:a16="http://schemas.microsoft.com/office/drawing/2014/main" id="{1C321CA0-571F-412F-88A4-EBBAFCE4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297" y="890923"/>
            <a:ext cx="11802703" cy="2305786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RELAZIONE INTERMEDIA </a:t>
            </a:r>
            <a:b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FUNZIONE STRUMENTALE </a:t>
            </a:r>
            <a:br>
              <a:rPr lang="it-IT" sz="3200" b="1" dirty="0">
                <a:solidFill>
                  <a:srgbClr val="0070C0"/>
                </a:solidFill>
                <a:latin typeface="+mn-lt"/>
              </a:rPr>
            </a:br>
            <a:r>
              <a:rPr lang="it-IT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AREA 3 INCLUSIONE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02091C8-61E7-4BA6-ACB6-71B239CC4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12614" y="4837472"/>
            <a:ext cx="2847125" cy="1016000"/>
          </a:xfrm>
        </p:spPr>
        <p:txBody>
          <a:bodyPr anchor="b">
            <a:normAutofit fontScale="62500" lnSpcReduction="20000"/>
          </a:bodyPr>
          <a:lstStyle/>
          <a:p>
            <a:pPr algn="ctr"/>
            <a:r>
              <a:rPr lang="it-IT" sz="2300" b="1" dirty="0">
                <a:solidFill>
                  <a:srgbClr val="002060"/>
                </a:solidFill>
              </a:rPr>
              <a:t>Prof.ssa Alessia Carleschi</a:t>
            </a:r>
          </a:p>
          <a:p>
            <a:pPr algn="ctr"/>
            <a:r>
              <a:rPr lang="it-IT" sz="2300" b="1" dirty="0" err="1">
                <a:solidFill>
                  <a:srgbClr val="002060"/>
                </a:solidFill>
              </a:rPr>
              <a:t>a.s.</a:t>
            </a:r>
            <a:r>
              <a:rPr lang="it-IT" sz="2300" b="1" dirty="0">
                <a:solidFill>
                  <a:srgbClr val="002060"/>
                </a:solidFill>
              </a:rPr>
              <a:t>. 2024/2025</a:t>
            </a:r>
          </a:p>
          <a:p>
            <a:pPr algn="r"/>
            <a:r>
              <a:rPr lang="it-IT" sz="1800" b="1" dirty="0">
                <a:solidFill>
                  <a:srgbClr val="0070C0"/>
                </a:solidFill>
              </a:rPr>
              <a:t>e</a:t>
            </a:r>
            <a:endParaRPr lang="en-US" sz="1800" i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0590E5FF-A77B-48DC-B553-538394C5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3C436E-B09F-2654-321D-894312238C24}"/>
              </a:ext>
            </a:extLst>
          </p:cNvPr>
          <p:cNvSpPr/>
          <p:nvPr/>
        </p:nvSpPr>
        <p:spPr>
          <a:xfrm>
            <a:off x="350981" y="650240"/>
            <a:ext cx="1579418" cy="57364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3" name="Immagine 2" descr="Immagine che contiene testo, nuvola, cielo, panorama&#10;&#10;Descrizione generata automaticamente">
            <a:extLst>
              <a:ext uri="{FF2B5EF4-FFF2-40B4-BE49-F238E27FC236}">
                <a16:creationId xmlns:a16="http://schemas.microsoft.com/office/drawing/2014/main" id="{FC38FA8D-2B35-2C80-1BE9-3E18D9A6D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6014" y="337595"/>
            <a:ext cx="2327561" cy="744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432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E94624F-A7A8-86A9-48C4-F41FC68DFF72}"/>
              </a:ext>
            </a:extLst>
          </p:cNvPr>
          <p:cNvSpPr txBox="1"/>
          <p:nvPr/>
        </p:nvSpPr>
        <p:spPr>
          <a:xfrm>
            <a:off x="1291553" y="1792956"/>
            <a:ext cx="3095285" cy="338554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Presa in carico dei BES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FE29F42-5C45-6278-3805-E2BBDB2B8913}"/>
              </a:ext>
            </a:extLst>
          </p:cNvPr>
          <p:cNvSpPr txBox="1"/>
          <p:nvPr/>
        </p:nvSpPr>
        <p:spPr>
          <a:xfrm>
            <a:off x="4870817" y="1771211"/>
            <a:ext cx="2159540" cy="584775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Reti con Famiglie. Associazioni, Enti, Asl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EEEE2E2-AF0E-A6B8-41E1-497ADA7A7F6A}"/>
              </a:ext>
            </a:extLst>
          </p:cNvPr>
          <p:cNvSpPr txBox="1"/>
          <p:nvPr/>
        </p:nvSpPr>
        <p:spPr>
          <a:xfrm>
            <a:off x="4241260" y="515169"/>
            <a:ext cx="4192621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AREA INCLUSIONE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BD80DAFA-9ECE-AD65-348E-9D528B8A1CA6}"/>
              </a:ext>
            </a:extLst>
          </p:cNvPr>
          <p:cNvCxnSpPr>
            <a:cxnSpLocks/>
          </p:cNvCxnSpPr>
          <p:nvPr/>
        </p:nvCxnSpPr>
        <p:spPr>
          <a:xfrm>
            <a:off x="6066927" y="1008009"/>
            <a:ext cx="0" cy="490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5931C79D-2674-AACB-577D-CBF26C7574F2}"/>
              </a:ext>
            </a:extLst>
          </p:cNvPr>
          <p:cNvCxnSpPr>
            <a:cxnSpLocks/>
          </p:cNvCxnSpPr>
          <p:nvPr/>
        </p:nvCxnSpPr>
        <p:spPr>
          <a:xfrm flipH="1">
            <a:off x="4122956" y="1008009"/>
            <a:ext cx="553669" cy="665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6ECBDA94-29F3-72D5-F03E-2D08CCBFEF31}"/>
              </a:ext>
            </a:extLst>
          </p:cNvPr>
          <p:cNvCxnSpPr>
            <a:cxnSpLocks/>
          </p:cNvCxnSpPr>
          <p:nvPr/>
        </p:nvCxnSpPr>
        <p:spPr>
          <a:xfrm>
            <a:off x="8152914" y="1008009"/>
            <a:ext cx="277019" cy="665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ttangolo 23">
            <a:extLst>
              <a:ext uri="{FF2B5EF4-FFF2-40B4-BE49-F238E27FC236}">
                <a16:creationId xmlns:a16="http://schemas.microsoft.com/office/drawing/2014/main" id="{A2F50F57-F959-16D5-45E4-835E45DEE61C}"/>
              </a:ext>
            </a:extLst>
          </p:cNvPr>
          <p:cNvSpPr/>
          <p:nvPr/>
        </p:nvSpPr>
        <p:spPr>
          <a:xfrm>
            <a:off x="0" y="0"/>
            <a:ext cx="369648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DB0E53-FBC8-BD41-C170-204EDF595732}"/>
              </a:ext>
            </a:extLst>
          </p:cNvPr>
          <p:cNvSpPr txBox="1"/>
          <p:nvPr/>
        </p:nvSpPr>
        <p:spPr>
          <a:xfrm>
            <a:off x="597095" y="4106254"/>
            <a:ext cx="11340903" cy="18466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it-IT" sz="28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it-IT" sz="2800" b="1" i="0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it-IT" sz="2800" b="1" i="0" dirty="0">
                <a:solidFill>
                  <a:srgbClr val="500050"/>
                </a:solidFill>
                <a:effectLst/>
                <a:latin typeface="Arial" panose="020B0604020202020204" pitchFamily="34" charset="0"/>
              </a:rPr>
              <a:t>O </a:t>
            </a:r>
            <a:r>
              <a:rPr lang="it-IT" sz="1200" b="1" i="0" dirty="0">
                <a:solidFill>
                  <a:srgbClr val="500050"/>
                </a:solidFill>
                <a:effectLst/>
                <a:latin typeface="Arial" panose="020B0604020202020204" pitchFamily="34" charset="0"/>
              </a:rPr>
              <a:t>alcune proposte</a:t>
            </a:r>
          </a:p>
          <a:p>
            <a:endParaRPr lang="it-IT" sz="1400" b="1" i="0" dirty="0">
              <a:solidFill>
                <a:srgbClr val="500050"/>
              </a:solidFill>
              <a:effectLst/>
              <a:latin typeface="Arial" panose="020B0604020202020204" pitchFamily="34" charset="0"/>
            </a:endParaRPr>
          </a:p>
          <a:p>
            <a:r>
              <a:rPr lang="it-IT" b="1" i="0" dirty="0">
                <a:solidFill>
                  <a:srgbClr val="0070C0"/>
                </a:solidFill>
                <a:effectLst/>
              </a:rPr>
              <a:t>Conoscenza delle </a:t>
            </a:r>
            <a:r>
              <a:rPr lang="it-IT" b="1" i="0" dirty="0">
                <a:solidFill>
                  <a:schemeClr val="accent4">
                    <a:lumMod val="50000"/>
                  </a:schemeClr>
                </a:solidFill>
                <a:effectLst/>
              </a:rPr>
              <a:t>Mafie</a:t>
            </a:r>
            <a:r>
              <a:rPr lang="it-IT" b="1" i="0" dirty="0">
                <a:solidFill>
                  <a:srgbClr val="0070C0"/>
                </a:solidFill>
                <a:effectLst/>
              </a:rPr>
              <a:t> e delle loro vittime - </a:t>
            </a:r>
            <a:r>
              <a:rPr lang="it-IT" b="1" i="0" dirty="0">
                <a:effectLst/>
              </a:rPr>
              <a:t>progetto attraverso il quale lo studente con disabilità e gli studenti della classe 4AL, possano conoscere le mafie e le loro vittime</a:t>
            </a:r>
          </a:p>
          <a:p>
            <a:endParaRPr lang="it-IT" b="1" i="0" dirty="0">
              <a:solidFill>
                <a:srgbClr val="500050"/>
              </a:solidFill>
              <a:effectLst/>
            </a:endParaRPr>
          </a:p>
          <a:p>
            <a:r>
              <a:rPr lang="it-IT" b="1" dirty="0">
                <a:solidFill>
                  <a:srgbClr val="0070C0"/>
                </a:solidFill>
              </a:rPr>
              <a:t>Progetto in Convenzione con </a:t>
            </a:r>
            <a:r>
              <a:rPr lang="it-IT" b="1" dirty="0">
                <a:solidFill>
                  <a:schemeClr val="accent4">
                    <a:lumMod val="50000"/>
                  </a:schemeClr>
                </a:solidFill>
              </a:rPr>
              <a:t>AIPD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rgbClr val="0070C0"/>
                </a:solidFill>
              </a:rPr>
              <a:t>sez</a:t>
            </a:r>
            <a:r>
              <a:rPr lang="it-IT" b="1" dirty="0">
                <a:solidFill>
                  <a:srgbClr val="0070C0"/>
                </a:solidFill>
              </a:rPr>
              <a:t> di Roma - </a:t>
            </a:r>
            <a:r>
              <a:rPr lang="it-IT" b="1" dirty="0"/>
              <a:t>esperienza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/>
              <a:t>in piccolo gruppo in ATL </a:t>
            </a:r>
            <a:r>
              <a:rPr lang="it-IT" b="1" dirty="0" err="1"/>
              <a:t>Ag.zia</a:t>
            </a:r>
            <a:r>
              <a:rPr lang="it-IT" b="1" dirty="0"/>
              <a:t> del Tempo Libero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423C0626-2295-B17E-FE45-A25BA87E9A51}"/>
              </a:ext>
            </a:extLst>
          </p:cNvPr>
          <p:cNvCxnSpPr>
            <a:cxnSpLocks/>
          </p:cNvCxnSpPr>
          <p:nvPr/>
        </p:nvCxnSpPr>
        <p:spPr>
          <a:xfrm>
            <a:off x="7394644" y="1097280"/>
            <a:ext cx="0" cy="2895600"/>
          </a:xfrm>
          <a:prstGeom prst="straightConnector1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F136EC7-2F40-DA3C-B55B-BD109E34037E}"/>
              </a:ext>
            </a:extLst>
          </p:cNvPr>
          <p:cNvSpPr txBox="1"/>
          <p:nvPr/>
        </p:nvSpPr>
        <p:spPr>
          <a:xfrm>
            <a:off x="8152914" y="1787165"/>
            <a:ext cx="2769730" cy="33855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Lavoro congiunto con CDC</a:t>
            </a:r>
          </a:p>
        </p:txBody>
      </p:sp>
    </p:spTree>
    <p:extLst>
      <p:ext uri="{BB962C8B-B14F-4D97-AF65-F5344CB8AC3E}">
        <p14:creationId xmlns:p14="http://schemas.microsoft.com/office/powerpoint/2010/main" val="111392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91CC8EC-915C-6141-5FDB-1E78D301566F}"/>
              </a:ext>
            </a:extLst>
          </p:cNvPr>
          <p:cNvSpPr/>
          <p:nvPr/>
        </p:nvSpPr>
        <p:spPr>
          <a:xfrm>
            <a:off x="328069" y="651163"/>
            <a:ext cx="3117271" cy="566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91A1FE-2DC7-9777-26CC-04B395C8A56D}"/>
              </a:ext>
            </a:extLst>
          </p:cNvPr>
          <p:cNvSpPr txBox="1"/>
          <p:nvPr/>
        </p:nvSpPr>
        <p:spPr>
          <a:xfrm>
            <a:off x="419080" y="5229417"/>
            <a:ext cx="4518680" cy="5823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dirty="0">
                <a:solidFill>
                  <a:srgbClr val="002060"/>
                </a:solidFill>
              </a:rPr>
              <a:t>Grazie per l’attenzione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2B07796-82B1-8208-8352-819758FCA453}"/>
              </a:ext>
            </a:extLst>
          </p:cNvPr>
          <p:cNvSpPr txBox="1">
            <a:spLocks/>
          </p:cNvSpPr>
          <p:nvPr/>
        </p:nvSpPr>
        <p:spPr>
          <a:xfrm>
            <a:off x="3836675" y="651163"/>
            <a:ext cx="8294257" cy="52416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70C0"/>
                </a:solidFill>
              </a:rPr>
              <a:t>Commissione INCLUSIONE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70C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2060"/>
                </a:solidFill>
              </a:rPr>
              <a:t>Alessia Carleschi</a:t>
            </a:r>
            <a:endParaRPr lang="it-IT" sz="3600" dirty="0">
              <a:solidFill>
                <a:srgbClr val="00206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2400" dirty="0">
                <a:solidFill>
                  <a:srgbClr val="002060"/>
                </a:solidFill>
              </a:rPr>
              <a:t>Referente strumentale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206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dirty="0" err="1">
                <a:solidFill>
                  <a:srgbClr val="002060"/>
                </a:solidFill>
              </a:rPr>
              <a:t>Annateresa</a:t>
            </a:r>
            <a:r>
              <a:rPr lang="it-IT" sz="3600" dirty="0">
                <a:solidFill>
                  <a:srgbClr val="002060"/>
                </a:solidFill>
              </a:rPr>
              <a:t> Di Cecca,</a:t>
            </a:r>
          </a:p>
          <a:p>
            <a:pPr marL="0" indent="0" algn="ctr">
              <a:buFont typeface="Wingdings 3" charset="2"/>
              <a:buNone/>
            </a:pPr>
            <a:r>
              <a:rPr lang="it-IT" sz="3600" dirty="0">
                <a:solidFill>
                  <a:srgbClr val="002060"/>
                </a:solidFill>
              </a:rPr>
              <a:t> Maria Rosa Oriolo, </a:t>
            </a:r>
          </a:p>
          <a:p>
            <a:pPr marL="0" indent="0" algn="ctr">
              <a:buFont typeface="Wingdings 3" charset="2"/>
              <a:buNone/>
            </a:pPr>
            <a:r>
              <a:rPr lang="it-IT" sz="3600" dirty="0">
                <a:solidFill>
                  <a:srgbClr val="002060"/>
                </a:solidFill>
              </a:rPr>
              <a:t>Anna D’Agostini</a:t>
            </a:r>
          </a:p>
          <a:p>
            <a:pPr marL="0" indent="0" algn="ctr">
              <a:buFont typeface="Wingdings 3" charset="2"/>
              <a:buNone/>
            </a:pPr>
            <a:endParaRPr lang="it-IT" sz="3600" dirty="0"/>
          </a:p>
        </p:txBody>
      </p:sp>
      <p:pic>
        <p:nvPicPr>
          <p:cNvPr id="8" name="Immagine 7" descr="Immagine che contiene simbolo, cuore, Elementi grafici, clipart&#10;&#10;Descrizione generata automaticamente">
            <a:extLst>
              <a:ext uri="{FF2B5EF4-FFF2-40B4-BE49-F238E27FC236}">
                <a16:creationId xmlns:a16="http://schemas.microsoft.com/office/drawing/2014/main" id="{DBCBE0E1-1522-09F4-77AD-4AC870471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5187611"/>
            <a:ext cx="891131" cy="8911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magine 6" descr="Immagine che contiene testo, uccello, schermata, aria aperta&#10;&#10;Descrizione generata automaticamente">
            <a:extLst>
              <a:ext uri="{FF2B5EF4-FFF2-40B4-BE49-F238E27FC236}">
                <a16:creationId xmlns:a16="http://schemas.microsoft.com/office/drawing/2014/main" id="{7E7B9C93-D75F-14A8-A4E2-22EE9CBF7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67" y="609273"/>
            <a:ext cx="4701187" cy="4701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948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testo, schermata, diagramma, design&#10;&#10;Descrizione generata automaticamente">
            <a:extLst>
              <a:ext uri="{FF2B5EF4-FFF2-40B4-BE49-F238E27FC236}">
                <a16:creationId xmlns:a16="http://schemas.microsoft.com/office/drawing/2014/main" id="{2D91F9F5-1484-B473-9D17-0E29A73B3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679" y="4025723"/>
            <a:ext cx="2972573" cy="1935515"/>
          </a:xfrm>
          <a:prstGeom prst="rect">
            <a:avLst/>
          </a:prstGeom>
        </p:spPr>
      </p:pic>
      <p:pic>
        <p:nvPicPr>
          <p:cNvPr id="4" name="Immagine 3" descr="Immagine che contiene testo, schermata, diagramma, mappa&#10;&#10;Descrizione generata automaticamente">
            <a:extLst>
              <a:ext uri="{FF2B5EF4-FFF2-40B4-BE49-F238E27FC236}">
                <a16:creationId xmlns:a16="http://schemas.microsoft.com/office/drawing/2014/main" id="{9B67E6D2-0164-BCF5-9B25-9B7545888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24" y="4148991"/>
            <a:ext cx="2679699" cy="151532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986320D0-3105-4517-9747-BFC9EBDA2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70" y="152690"/>
            <a:ext cx="10995659" cy="1077849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Costruzione e comunicazione Sedi</a:t>
            </a:r>
          </a:p>
        </p:txBody>
      </p:sp>
      <p:pic>
        <p:nvPicPr>
          <p:cNvPr id="5" name="Segnaposto contenuto 4" descr="Immagine che contiene ponte, notte&#10;&#10;Descrizione generata automaticamente">
            <a:extLst>
              <a:ext uri="{FF2B5EF4-FFF2-40B4-BE49-F238E27FC236}">
                <a16:creationId xmlns:a16="http://schemas.microsoft.com/office/drawing/2014/main" id="{CCADABC0-C119-9963-A122-104FD2308C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878591" y="1199644"/>
            <a:ext cx="4425702" cy="3319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7AA03AA6-3B52-396C-1019-268F021E662C}"/>
              </a:ext>
            </a:extLst>
          </p:cNvPr>
          <p:cNvSpPr/>
          <p:nvPr/>
        </p:nvSpPr>
        <p:spPr>
          <a:xfrm>
            <a:off x="704623" y="3394838"/>
            <a:ext cx="2679699" cy="7463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Sede Centrale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B9D013D-77E6-E40A-43FF-7B3802ABA035}"/>
              </a:ext>
            </a:extLst>
          </p:cNvPr>
          <p:cNvSpPr/>
          <p:nvPr/>
        </p:nvSpPr>
        <p:spPr>
          <a:xfrm>
            <a:off x="8807679" y="3272159"/>
            <a:ext cx="2972573" cy="7535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Sede Succursale</a:t>
            </a:r>
          </a:p>
        </p:txBody>
      </p:sp>
    </p:spTree>
    <p:extLst>
      <p:ext uri="{BB962C8B-B14F-4D97-AF65-F5344CB8AC3E}">
        <p14:creationId xmlns:p14="http://schemas.microsoft.com/office/powerpoint/2010/main" val="370926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2919E4-C488-4107-9EF1-66152F84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BF79732-4088-424C-A653-4534E4389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B5574CB-8151-4554-B056-B76C1AA8A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EB96553-8ABF-4510-7F6E-C4D92E5F252F}"/>
              </a:ext>
            </a:extLst>
          </p:cNvPr>
          <p:cNvSpPr txBox="1"/>
          <p:nvPr/>
        </p:nvSpPr>
        <p:spPr>
          <a:xfrm>
            <a:off x="548640" y="4955095"/>
            <a:ext cx="10810240" cy="11028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Analisi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dei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dati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pre e post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Rilevazione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2024 - per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i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ragazzi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con </a:t>
            </a:r>
            <a:r>
              <a:rPr lang="en-US" sz="2400" b="1" dirty="0" err="1">
                <a:solidFill>
                  <a:schemeClr val="accent4"/>
                </a:solidFill>
                <a:ea typeface="+mj-ea"/>
                <a:cs typeface="+mj-cs"/>
              </a:rPr>
              <a:t>Disabilità</a:t>
            </a:r>
            <a:r>
              <a:rPr lang="en-US" sz="2400" b="1" dirty="0">
                <a:solidFill>
                  <a:schemeClr val="accent4"/>
                </a:solidFill>
                <a:ea typeface="+mj-ea"/>
                <a:cs typeface="+mj-cs"/>
              </a:rPr>
              <a:t> 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3D073F-E673-426A-939F-C2C2C2ACE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944536-E957-40BF-93E4-DAA5CA273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3" descr="Vista dall'alto di uno sfondo con spruzzi di colori">
            <a:extLst>
              <a:ext uri="{FF2B5EF4-FFF2-40B4-BE49-F238E27FC236}">
                <a16:creationId xmlns:a16="http://schemas.microsoft.com/office/drawing/2014/main" id="{E95CC2D0-9C8B-9AD1-B7A8-2CC35A6EA4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90918354-4002-94BE-07B9-0268D928F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316411"/>
              </p:ext>
            </p:extLst>
          </p:nvPr>
        </p:nvGraphicFramePr>
        <p:xfrm>
          <a:off x="647700" y="966599"/>
          <a:ext cx="10896601" cy="36786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0274">
                  <a:extLst>
                    <a:ext uri="{9D8B030D-6E8A-4147-A177-3AD203B41FA5}">
                      <a16:colId xmlns:a16="http://schemas.microsoft.com/office/drawing/2014/main" val="3404432830"/>
                    </a:ext>
                  </a:extLst>
                </a:gridCol>
                <a:gridCol w="2307253">
                  <a:extLst>
                    <a:ext uri="{9D8B030D-6E8A-4147-A177-3AD203B41FA5}">
                      <a16:colId xmlns:a16="http://schemas.microsoft.com/office/drawing/2014/main" val="3646810509"/>
                    </a:ext>
                  </a:extLst>
                </a:gridCol>
                <a:gridCol w="2753295">
                  <a:extLst>
                    <a:ext uri="{9D8B030D-6E8A-4147-A177-3AD203B41FA5}">
                      <a16:colId xmlns:a16="http://schemas.microsoft.com/office/drawing/2014/main" val="1553262696"/>
                    </a:ext>
                  </a:extLst>
                </a:gridCol>
                <a:gridCol w="3305779">
                  <a:extLst>
                    <a:ext uri="{9D8B030D-6E8A-4147-A177-3AD203B41FA5}">
                      <a16:colId xmlns:a16="http://schemas.microsoft.com/office/drawing/2014/main" val="2403354408"/>
                    </a:ext>
                  </a:extLst>
                </a:gridCol>
              </a:tblGrid>
              <a:tr h="642301">
                <a:tc>
                  <a:txBody>
                    <a:bodyPr/>
                    <a:lstStyle/>
                    <a:p>
                      <a:endParaRPr lang="it-IT" sz="2900"/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900"/>
                        <a:t>Numeri pre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r>
                        <a:rPr lang="it-IT" sz="2900"/>
                        <a:t>Numeri attuali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r>
                        <a:rPr lang="it-IT" sz="2900"/>
                        <a:t>note</a:t>
                      </a:r>
                    </a:p>
                  </a:txBody>
                  <a:tcPr marL="145977" marR="145977" marT="72989" marB="72989"/>
                </a:tc>
                <a:extLst>
                  <a:ext uri="{0D108BD9-81ED-4DB2-BD59-A6C34878D82A}">
                    <a16:rowId xmlns:a16="http://schemas.microsoft.com/office/drawing/2014/main" val="1515301077"/>
                  </a:ext>
                </a:extLst>
              </a:tr>
              <a:tr h="1518165">
                <a:tc>
                  <a:txBody>
                    <a:bodyPr/>
                    <a:lstStyle/>
                    <a:p>
                      <a:endParaRPr lang="it-IT" sz="2900" dirty="0"/>
                    </a:p>
                    <a:p>
                      <a:r>
                        <a:rPr lang="it-IT" sz="2800" dirty="0"/>
                        <a:t>Studenti con DVA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ctr"/>
                      <a:endParaRPr lang="it-IT" sz="2900"/>
                    </a:p>
                    <a:p>
                      <a:pPr algn="ctr"/>
                      <a:r>
                        <a:rPr lang="it-IT" sz="2900"/>
                        <a:t>33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ctr"/>
                      <a:endParaRPr lang="it-IT" sz="2900" b="1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it-IT" sz="2900" b="1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just"/>
                      <a:endParaRPr lang="it-IT" sz="1800" dirty="0"/>
                    </a:p>
                    <a:p>
                      <a:pPr algn="just"/>
                      <a:r>
                        <a:rPr lang="it-IT" sz="1800" dirty="0"/>
                        <a:t>Dopo le revisione INPS e richieste nulla osta</a:t>
                      </a:r>
                    </a:p>
                  </a:txBody>
                  <a:tcPr marL="145977" marR="145977" marT="72989" marB="72989"/>
                </a:tc>
                <a:extLst>
                  <a:ext uri="{0D108BD9-81ED-4DB2-BD59-A6C34878D82A}">
                    <a16:rowId xmlns:a16="http://schemas.microsoft.com/office/drawing/2014/main" val="2585132136"/>
                  </a:ext>
                </a:extLst>
              </a:tr>
              <a:tr h="1518165">
                <a:tc>
                  <a:txBody>
                    <a:bodyPr/>
                    <a:lstStyle/>
                    <a:p>
                      <a:endParaRPr lang="it-IT" sz="2900" dirty="0"/>
                    </a:p>
                    <a:p>
                      <a:r>
                        <a:rPr lang="it-IT" sz="2900" dirty="0"/>
                        <a:t>Studenti con DSA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ctr"/>
                      <a:endParaRPr lang="it-IT" sz="2900"/>
                    </a:p>
                    <a:p>
                      <a:pPr algn="ctr"/>
                      <a:r>
                        <a:rPr lang="it-IT" sz="2900"/>
                        <a:t>166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ctr"/>
                      <a:endParaRPr lang="it-IT" sz="2900"/>
                    </a:p>
                    <a:p>
                      <a:pPr algn="ctr"/>
                      <a:r>
                        <a:rPr lang="it-IT" sz="2900"/>
                        <a:t>174</a:t>
                      </a:r>
                    </a:p>
                  </a:txBody>
                  <a:tcPr marL="145977" marR="145977" marT="72989" marB="72989"/>
                </a:tc>
                <a:tc>
                  <a:txBody>
                    <a:bodyPr/>
                    <a:lstStyle/>
                    <a:p>
                      <a:pPr algn="just"/>
                      <a:endParaRPr lang="it-IT" sz="1800" dirty="0"/>
                    </a:p>
                    <a:p>
                      <a:pPr algn="just"/>
                      <a:endParaRPr lang="it-IT" sz="1800" dirty="0"/>
                    </a:p>
                    <a:p>
                      <a:pPr algn="just"/>
                      <a:r>
                        <a:rPr lang="it-IT" sz="1800" dirty="0"/>
                        <a:t>Monitoraggio in Itinere</a:t>
                      </a:r>
                    </a:p>
                  </a:txBody>
                  <a:tcPr marL="145977" marR="145977" marT="72989" marB="72989"/>
                </a:tc>
                <a:extLst>
                  <a:ext uri="{0D108BD9-81ED-4DB2-BD59-A6C34878D82A}">
                    <a16:rowId xmlns:a16="http://schemas.microsoft.com/office/drawing/2014/main" val="359182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0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9FFD8-9C29-F3F9-6EE4-973C0DFC6D6E}"/>
              </a:ext>
            </a:extLst>
          </p:cNvPr>
          <p:cNvSpPr txBox="1"/>
          <p:nvPr/>
        </p:nvSpPr>
        <p:spPr>
          <a:xfrm>
            <a:off x="3842327" y="1524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OBIETTIVO – CHIAVE DELL’INCLUSIONE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5AD24688-0F40-05AD-21F7-8BDC40EBA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9229130"/>
              </p:ext>
            </p:extLst>
          </p:nvPr>
        </p:nvGraphicFramePr>
        <p:xfrm>
          <a:off x="2109585" y="782751"/>
          <a:ext cx="7972829" cy="53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 descr="Vista dall'alto di uno sfondo con spruzzi di colori">
            <a:extLst>
              <a:ext uri="{FF2B5EF4-FFF2-40B4-BE49-F238E27FC236}">
                <a16:creationId xmlns:a16="http://schemas.microsoft.com/office/drawing/2014/main" id="{8A780D3C-9EE5-73AE-B664-C4207E578C5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A998A496-6463-78C4-25AB-EAE428A51020}"/>
              </a:ext>
            </a:extLst>
          </p:cNvPr>
          <p:cNvSpPr/>
          <p:nvPr/>
        </p:nvSpPr>
        <p:spPr>
          <a:xfrm>
            <a:off x="92365" y="655782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dirty="0"/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RACCORDO</a:t>
            </a:r>
            <a:r>
              <a:rPr lang="it-IT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it-IT" b="1" dirty="0">
              <a:solidFill>
                <a:srgbClr val="C00000"/>
              </a:solidFill>
            </a:endParaRP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SCUOLA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FAMIGLIA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TERRITORIO</a:t>
            </a:r>
            <a:r>
              <a:rPr lang="it-IT" dirty="0"/>
              <a:t> </a:t>
            </a:r>
            <a:endParaRPr lang="it-IT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70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 descr="Elemento grafico SmartArt sequenza temporale">
            <a:extLst>
              <a:ext uri="{FF2B5EF4-FFF2-40B4-BE49-F238E27FC236}">
                <a16:creationId xmlns:a16="http://schemas.microsoft.com/office/drawing/2014/main" id="{1AD6A0AA-485F-4BC1-AD81-A826C298B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639355"/>
              </p:ext>
            </p:extLst>
          </p:nvPr>
        </p:nvGraphicFramePr>
        <p:xfrm>
          <a:off x="321276" y="329514"/>
          <a:ext cx="11285838" cy="639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60264F83-93CE-4B81-87A0-2FF1A991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smtClean="0"/>
              <a:t>5</a:t>
            </a:fld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94FAEE-693D-B488-E258-A2E13B40F903}"/>
              </a:ext>
            </a:extLst>
          </p:cNvPr>
          <p:cNvSpPr txBox="1"/>
          <p:nvPr/>
        </p:nvSpPr>
        <p:spPr>
          <a:xfrm>
            <a:off x="665018" y="6370400"/>
            <a:ext cx="10942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2"/>
                </a:solidFill>
              </a:rPr>
              <a:t>Lavoro in ITINERE</a:t>
            </a:r>
          </a:p>
        </p:txBody>
      </p:sp>
    </p:spTree>
    <p:extLst>
      <p:ext uri="{BB962C8B-B14F-4D97-AF65-F5344CB8AC3E}">
        <p14:creationId xmlns:p14="http://schemas.microsoft.com/office/powerpoint/2010/main" val="97015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3A3946-54D7-F896-20FD-A841DAD4FC43}"/>
              </a:ext>
            </a:extLst>
          </p:cNvPr>
          <p:cNvSpPr txBox="1"/>
          <p:nvPr/>
        </p:nvSpPr>
        <p:spPr>
          <a:xfrm>
            <a:off x="1852815" y="672323"/>
            <a:ext cx="10043621" cy="5445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Integrazione e conoscenza gruppo Inclusione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Collaborazione alla predisposizione del bando per le cooperative per l’assistenza specialistica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Acquisizione, gestione documentazione dei nuovi alunni DVA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le famiglie dei nuovi iscritti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documentazione alunni BES e DSA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Comunicazione e scambio con i coordinatori delle classi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le Coop per individuare le figure più idonee in relazione alla disabilità dei ragazzi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Accoglienza dei nuovi insegnanti di sostegno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Attribuzione cattedra agli insegnanti di sostegno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Suddivisione delle ore di assistenza specialistica assegnate alla scuola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 dell’orario dei docenti di sostegno e degli assistenti specialistici.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Condivisione con il gruppo Orientamento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Ambientamento e monitoraggio per i ragazzi integrando il modello DADA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FBC45A64-11E7-B908-E8A2-4CA812F79D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0BAC06-B411-4123-8EE1-8A47F887386D}"/>
              </a:ext>
            </a:extLst>
          </p:cNvPr>
          <p:cNvSpPr txBox="1"/>
          <p:nvPr/>
        </p:nvSpPr>
        <p:spPr>
          <a:xfrm>
            <a:off x="1644073" y="61310"/>
            <a:ext cx="851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377EF1B-4463-2D4D-AD00-02739C7BEF57}"/>
              </a:ext>
            </a:extLst>
          </p:cNvPr>
          <p:cNvSpPr/>
          <p:nvPr/>
        </p:nvSpPr>
        <p:spPr>
          <a:xfrm>
            <a:off x="207819" y="67232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SETTEMBRE</a:t>
            </a:r>
          </a:p>
        </p:txBody>
      </p:sp>
    </p:spTree>
    <p:extLst>
      <p:ext uri="{BB962C8B-B14F-4D97-AF65-F5344CB8AC3E}">
        <p14:creationId xmlns:p14="http://schemas.microsoft.com/office/powerpoint/2010/main" val="220314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3DE78C-334E-40C2-49F0-4789DE9C8A52}"/>
              </a:ext>
            </a:extLst>
          </p:cNvPr>
          <p:cNvSpPr txBox="1"/>
          <p:nvPr/>
        </p:nvSpPr>
        <p:spPr>
          <a:xfrm>
            <a:off x="2022763" y="1391666"/>
            <a:ext cx="9578109" cy="4199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e collaborazione con le ASL e con gli operatori socio-sanitari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i genitori degli alunni BES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Corso di Formazione per gruppo sostegno e scambio/partecipazione con i coordinatori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Predisposizione, calendarizzazione e partecipazione a tutti i GLO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Organizzazione del GLI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documentazione alunni DSA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Comunicazione ai </a:t>
            </a:r>
            <a:r>
              <a:rPr lang="it-IT" dirty="0" err="1"/>
              <a:t>cdc</a:t>
            </a:r>
            <a:r>
              <a:rPr lang="it-IT" dirty="0"/>
              <a:t> degli alunni DSA per la compilazione dei PDP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Raccolta delle segnalazioni da parte dei coordinatori di classi riguardanti gli allievi con Bisogni Educativi Speciali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Archiviazione nuovi dati alunni con BES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EFDD2796-5655-A4CA-DB17-748538AC36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4CF4706-A44A-DFE4-558C-A797F6B276BD}"/>
              </a:ext>
            </a:extLst>
          </p:cNvPr>
          <p:cNvSpPr txBox="1"/>
          <p:nvPr/>
        </p:nvSpPr>
        <p:spPr>
          <a:xfrm>
            <a:off x="2022763" y="100079"/>
            <a:ext cx="7943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2ED5EA7-AC8A-3454-11FE-2916E77B4023}"/>
              </a:ext>
            </a:extLst>
          </p:cNvPr>
          <p:cNvSpPr/>
          <p:nvPr/>
        </p:nvSpPr>
        <p:spPr>
          <a:xfrm>
            <a:off x="207819" y="660399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OTTOBRE</a:t>
            </a:r>
          </a:p>
        </p:txBody>
      </p:sp>
    </p:spTree>
    <p:extLst>
      <p:ext uri="{BB962C8B-B14F-4D97-AF65-F5344CB8AC3E}">
        <p14:creationId xmlns:p14="http://schemas.microsoft.com/office/powerpoint/2010/main" val="329149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2616C5-8911-4EB6-5531-AEF6130FE272}"/>
              </a:ext>
            </a:extLst>
          </p:cNvPr>
          <p:cNvSpPr txBox="1"/>
          <p:nvPr/>
        </p:nvSpPr>
        <p:spPr>
          <a:xfrm>
            <a:off x="2251586" y="1238865"/>
            <a:ext cx="9193161" cy="4441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 modelli PEI, PDP, PFP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Condivisione delle situazioni critiche con i coordinatori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Colloqui con le famiglie e docenti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e archiviazione delle certificazioni degli alunni studenti-atleti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Inserimento in piattaforma INDIRE degli studenti-atleti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Supporto per la compilazione dei modelli PEI, PDP per DSA/BES, PFP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Consulenza sugli interventi didattici individualizzati e personalizzati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Condivisione con il gruppo orientamento 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B68B3D24-6992-F48E-FD1E-58E8DD64C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334F99-577A-4924-D856-7B7DF4B3B191}"/>
              </a:ext>
            </a:extLst>
          </p:cNvPr>
          <p:cNvSpPr txBox="1"/>
          <p:nvPr/>
        </p:nvSpPr>
        <p:spPr>
          <a:xfrm>
            <a:off x="2355272" y="256749"/>
            <a:ext cx="8225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 –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C96DF3D-CA50-7B24-1129-118A048B588A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OTTOBRE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NOVEMBRE</a:t>
            </a:r>
          </a:p>
        </p:txBody>
      </p:sp>
    </p:spTree>
    <p:extLst>
      <p:ext uri="{BB962C8B-B14F-4D97-AF65-F5344CB8AC3E}">
        <p14:creationId xmlns:p14="http://schemas.microsoft.com/office/powerpoint/2010/main" val="317477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CFD3A8-B6F2-6BA8-0F22-611AB73873AB}"/>
              </a:ext>
            </a:extLst>
          </p:cNvPr>
          <p:cNvSpPr txBox="1"/>
          <p:nvPr/>
        </p:nvSpPr>
        <p:spPr>
          <a:xfrm>
            <a:off x="2025550" y="1305341"/>
            <a:ext cx="972957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Coordinamento e monitoraggio in itinere gruppo insegnanti di sostegno e degli assistenti all’autonomia 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Consulenza sugli interventi didattici individualizzati e personalizzati nel corso dell’anno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ed interventi costanti con le famiglie e con gli operatori socio-sanitari e con le ASL nelle situazioni particolarmente problematiche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la Asl per la condivisione del GLI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Partecipazione agli Open day e accoglienza delle famiglie interessate a future iscrizioni</a:t>
            </a:r>
          </a:p>
          <a:p>
            <a:pPr algn="just"/>
            <a:endParaRPr lang="it-IT" dirty="0"/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9521333C-D699-53EB-ED6C-CAFA411075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59E7421-BF58-E389-39AE-0220CB4E872F}"/>
              </a:ext>
            </a:extLst>
          </p:cNvPr>
          <p:cNvSpPr txBox="1"/>
          <p:nvPr/>
        </p:nvSpPr>
        <p:spPr>
          <a:xfrm>
            <a:off x="2259230" y="256749"/>
            <a:ext cx="833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</a:t>
            </a:r>
            <a:r>
              <a:rPr lang="it-IT"/>
              <a:t>SCUOLA-FAMIGLIA-TERRITORIO 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C20D0B0-619C-DED8-E8B6-111F33BFBDC8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DICEMBRE 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GENNAIO </a:t>
            </a: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IN ITINERE</a:t>
            </a:r>
          </a:p>
        </p:txBody>
      </p:sp>
    </p:spTree>
    <p:extLst>
      <p:ext uri="{BB962C8B-B14F-4D97-AF65-F5344CB8AC3E}">
        <p14:creationId xmlns:p14="http://schemas.microsoft.com/office/powerpoint/2010/main" val="1858987130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629</Words>
  <Application>Microsoft Office PowerPoint</Application>
  <PresentationFormat>Widescreen</PresentationFormat>
  <Paragraphs>137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Amasis MT Pro Medium</vt:lpstr>
      <vt:lpstr>Arial</vt:lpstr>
      <vt:lpstr>Calibri</vt:lpstr>
      <vt:lpstr>Univers Light</vt:lpstr>
      <vt:lpstr>Wingdings</vt:lpstr>
      <vt:lpstr>Wingdings 3</vt:lpstr>
      <vt:lpstr>TribuneVTI</vt:lpstr>
      <vt:lpstr>RELAZIONE INTERMEDIA  FUNZIONE STRUMENTALE  AREA 3 INCLUSIONE</vt:lpstr>
      <vt:lpstr>Costruzione e comunicazione Sedi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Carleschi</dc:creator>
  <cp:lastModifiedBy>Alessia Carleschi</cp:lastModifiedBy>
  <cp:revision>122</cp:revision>
  <dcterms:created xsi:type="dcterms:W3CDTF">2024-01-13T21:35:21Z</dcterms:created>
  <dcterms:modified xsi:type="dcterms:W3CDTF">2025-01-20T08:47:28Z</dcterms:modified>
</cp:coreProperties>
</file>