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88" r:id="rId5"/>
    <p:sldId id="259" r:id="rId6"/>
    <p:sldId id="287" r:id="rId7"/>
    <p:sldId id="284" r:id="rId8"/>
    <p:sldId id="285" r:id="rId9"/>
    <p:sldId id="260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98ED2A8-EE64-40D4-A6AC-2C46F60E8F23}">
          <p14:sldIdLst>
            <p14:sldId id="256"/>
            <p14:sldId id="257"/>
            <p14:sldId id="258"/>
            <p14:sldId id="288"/>
            <p14:sldId id="259"/>
          </p14:sldIdLst>
        </p14:section>
        <p14:section name="Sezione senza titolo" id="{C8A712C8-1ADE-4164-8993-18662801A92B}">
          <p14:sldIdLst>
            <p14:sldId id="287"/>
            <p14:sldId id="284"/>
            <p14:sldId id="285"/>
          </p14:sldIdLst>
        </p14:section>
        <p14:section name="Sezione senza titolo" id="{6EE98AA8-C28F-47BF-9E43-35856078C59C}">
          <p14:sldIdLst/>
        </p14:section>
        <p14:section name="Sezione senza titolo" id="{1B3E853E-2875-44EE-B946-1A7AA3E74C50}">
          <p14:sldIdLst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8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7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26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5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2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03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Orientamento in entrata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2024/2025</a:t>
            </a:r>
          </a:p>
          <a:p>
            <a:r>
              <a:rPr lang="it-IT" dirty="0"/>
              <a:t>F.S: Prof.ssa Rossella Tarantino</a:t>
            </a:r>
          </a:p>
          <a:p>
            <a:r>
              <a:rPr lang="it-IT" dirty="0"/>
              <a:t>Commissione : Prof. Covaccioli, De Masi, </a:t>
            </a:r>
            <a:r>
              <a:rPr lang="it-IT" dirty="0" err="1"/>
              <a:t>Meliddo</a:t>
            </a:r>
            <a:r>
              <a:rPr lang="it-IT" dirty="0"/>
              <a:t>, Serafin</a:t>
            </a:r>
          </a:p>
        </p:txBody>
      </p:sp>
    </p:spTree>
    <p:extLst>
      <p:ext uri="{BB962C8B-B14F-4D97-AF65-F5344CB8AC3E}">
        <p14:creationId xmlns:p14="http://schemas.microsoft.com/office/powerpoint/2010/main" val="108903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5CBA7-5033-4CF5-8DDD-DA61066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Punti di forza e debolezza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7BA8F-6FD7-46B8-928D-20DEE77AB8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Affiatamento commissione Orientamento;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nostri studenti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Collaborazione e partecipazione di tutte le componenti coinvolte:  professori, alunni, personale ATA, segreteria didattica, DSGA;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Attività di Orientamento organizzate dalle scuole medie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3F9FF6-DC15-4575-8F12-1EBFEFE5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45972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Nelle scuole medie , benché la nostra circolare delle varie attività venga spedita ad ottobre, le commissioni si attivano tutte contemporaneamente a dicembre.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Difficile conciliare il proprio orario con le richieste di presentazione degli indirizzi delle scuole medie.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Problematico aiutare i ragazzi delle medie ad orientarsi in presenza dei propri genitori.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Le famiglie non tengono conto delle indicazioni dei professori delle medie. Tutti allo scientifico ma senza basi solide o particolare propensione.</a:t>
            </a:r>
          </a:p>
          <a:p>
            <a:pPr marL="0" indent="0">
              <a:buNone/>
            </a:pPr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45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656" y="578555"/>
            <a:ext cx="10772775" cy="1658198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Formare almeno 10 classi :</a:t>
            </a:r>
          </a:p>
          <a:p>
            <a:pPr marL="0" indent="0">
              <a:buNone/>
            </a:pPr>
            <a:r>
              <a:rPr lang="it-IT" dirty="0"/>
              <a:t> 2 linguistico /3 scientifico(1 Cambridge)/ 1 sezione digitale/2 Tecnico /2 Scienze Umane;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Favorire iscrizioni di alunni motivati allo studio ( ricaduta su livelli di apprendimento)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Rendere la scuola «visibile» sul territorio;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Figura strumentale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Commissione Orientamento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Professori che hanno collaborato : Paoletti, Razzi, Cannata, Zaccagnini, Raponi, </a:t>
            </a:r>
            <a:r>
              <a:rPr lang="it-IT" dirty="0" err="1"/>
              <a:t>Labarile</a:t>
            </a:r>
            <a:r>
              <a:rPr lang="it-IT" dirty="0"/>
              <a:t>, Apuzzo, Iaria, Marrese, Giagnorio, Falvo, Capanna,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Commissione Inclusione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Tecnici: Daniela Raho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Personale 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Coordinatori, tutor </a:t>
            </a:r>
            <a:r>
              <a:rPr lang="it-IT" dirty="0" err="1"/>
              <a:t>Pcto</a:t>
            </a:r>
            <a:r>
              <a:rPr lang="it-IT" dirty="0"/>
              <a:t> delle classi coinvolte</a:t>
            </a:r>
          </a:p>
        </p:txBody>
      </p:sp>
    </p:spTree>
    <p:extLst>
      <p:ext uri="{BB962C8B-B14F-4D97-AF65-F5344CB8AC3E}">
        <p14:creationId xmlns:p14="http://schemas.microsoft.com/office/powerpoint/2010/main" val="23166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E4B5E-F59E-6AAB-5FF7-E8FCCB9C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70BE5-3960-01A1-EBF6-19C7B061D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E5F8B0-7E7F-D304-4734-BB9C73A3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154995"/>
            <a:ext cx="609652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32289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Euroma 2   :  80 alunni (+ 10 in corso d’opera)/ 6 professori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Presentazioni presso le scuole : Quartararo, Cutigliano, Sandro Onofri, Mario Lodi, Cardarelli, Nino Rota, Oratorio Damasiano.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800 ore di PCTO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Open days  presso l’IIS via dei  Papareschi 23 novembre, 7 e 14 dicembre, 18 gennaio.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7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76F78-74BD-7A65-796B-1EE1EBF1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7141E8-A0E4-213B-9C09-B393A981B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8F13F3-E9E8-AEFD-F40C-24AEE052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3" y="0"/>
            <a:ext cx="1033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8863702-BD87-1270-E733-CE0A7663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" y="185524"/>
            <a:ext cx="5227320" cy="5684520"/>
          </a:xfrm>
          <a:prstGeom prst="rect">
            <a:avLst/>
          </a:prstGeom>
        </p:spPr>
      </p:pic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5D1C9526-9D42-FB1C-AD85-C2F3FE0C1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78625"/>
              </p:ext>
            </p:extLst>
          </p:nvPr>
        </p:nvGraphicFramePr>
        <p:xfrm>
          <a:off x="5641522" y="117572"/>
          <a:ext cx="5219700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19735" imgH="6156929" progId="Excel.Sheet.12">
                  <p:embed/>
                </p:oleObj>
              </mc:Choice>
              <mc:Fallback>
                <p:oleObj name="Worksheet" r:id="rId3" imgW="5219735" imgH="61569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1522" y="117572"/>
                        <a:ext cx="5219700" cy="615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98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404BDA1C-1736-B1E5-A851-8A1F42877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623321"/>
              </p:ext>
            </p:extLst>
          </p:nvPr>
        </p:nvGraphicFramePr>
        <p:xfrm>
          <a:off x="136460" y="391789"/>
          <a:ext cx="5219700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9735" imgH="1836389" progId="Excel.Sheet.12">
                  <p:embed/>
                </p:oleObj>
              </mc:Choice>
              <mc:Fallback>
                <p:oleObj name="Worksheet" r:id="rId2" imgW="5219735" imgH="18363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460" y="391789"/>
                        <a:ext cx="5219700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4A4A7D60-4DFC-9DF0-2A5E-7558CAB59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50" y="2610175"/>
            <a:ext cx="5227320" cy="4038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4EC22A-D176-CD08-CB5F-33FE0E267EF4}"/>
              </a:ext>
            </a:extLst>
          </p:cNvPr>
          <p:cNvSpPr txBox="1"/>
          <p:nvPr/>
        </p:nvSpPr>
        <p:spPr>
          <a:xfrm>
            <a:off x="6094446" y="391789"/>
            <a:ext cx="6097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Leonardo Calderone  </a:t>
            </a:r>
          </a:p>
          <a:p>
            <a:r>
              <a:rPr lang="it-IT" dirty="0">
                <a:solidFill>
                  <a:srgbClr val="0070C0"/>
                </a:solidFill>
              </a:rPr>
              <a:t>Davide Di Segni </a:t>
            </a:r>
          </a:p>
          <a:p>
            <a:r>
              <a:rPr lang="it-IT" dirty="0">
                <a:solidFill>
                  <a:srgbClr val="0070C0"/>
                </a:solidFill>
              </a:rPr>
              <a:t>Jennifer Turella </a:t>
            </a:r>
          </a:p>
          <a:p>
            <a:r>
              <a:rPr lang="it-IT" dirty="0">
                <a:solidFill>
                  <a:srgbClr val="0070C0"/>
                </a:solidFill>
              </a:rPr>
              <a:t>Asia </a:t>
            </a:r>
            <a:r>
              <a:rPr lang="it-IT" dirty="0" err="1">
                <a:solidFill>
                  <a:srgbClr val="0070C0"/>
                </a:solidFill>
              </a:rPr>
              <a:t>Bobdanini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Francesca Romana Pineta </a:t>
            </a:r>
          </a:p>
          <a:p>
            <a:r>
              <a:rPr lang="it-IT" dirty="0">
                <a:solidFill>
                  <a:srgbClr val="0070C0"/>
                </a:solidFill>
              </a:rPr>
              <a:t>Dalila </a:t>
            </a:r>
            <a:r>
              <a:rPr lang="it-IT" dirty="0" err="1">
                <a:solidFill>
                  <a:srgbClr val="0070C0"/>
                </a:solidFill>
              </a:rPr>
              <a:t>Sgavicchia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Federica </a:t>
            </a:r>
            <a:r>
              <a:rPr lang="it-IT" dirty="0" err="1">
                <a:solidFill>
                  <a:srgbClr val="0070C0"/>
                </a:solidFill>
              </a:rPr>
              <a:t>Origa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r>
              <a:rPr lang="it-IT" dirty="0">
                <a:solidFill>
                  <a:srgbClr val="0070C0"/>
                </a:solidFill>
              </a:rPr>
              <a:t>Julia Canepa </a:t>
            </a:r>
          </a:p>
        </p:txBody>
      </p:sp>
    </p:spTree>
    <p:extLst>
      <p:ext uri="{BB962C8B-B14F-4D97-AF65-F5344CB8AC3E}">
        <p14:creationId xmlns:p14="http://schemas.microsoft.com/office/powerpoint/2010/main" val="401140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 prodotto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Nuovi dépliant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Locandine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Aggiornamento del sito spazio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Circolari comunicazioni scuole medie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4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121</TotalTime>
  <Words>340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Wingdings</vt:lpstr>
      <vt:lpstr>Metropolitano</vt:lpstr>
      <vt:lpstr>Worksheet</vt:lpstr>
      <vt:lpstr>Orientamento in entrata</vt:lpstr>
      <vt:lpstr>Obiettivi</vt:lpstr>
      <vt:lpstr>Strumenti</vt:lpstr>
      <vt:lpstr>Presentazione standard di PowerPoint</vt:lpstr>
      <vt:lpstr>Attività</vt:lpstr>
      <vt:lpstr>Presentazione standard di PowerPoint</vt:lpstr>
      <vt:lpstr>Presentazione standard di PowerPoint</vt:lpstr>
      <vt:lpstr>Presentazione standard di PowerPoint</vt:lpstr>
      <vt:lpstr>Materiale prodotto</vt:lpstr>
      <vt:lpstr>Punti di forza e debolezza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</dc:title>
  <dc:creator>User</dc:creator>
  <cp:lastModifiedBy>Rossella Tarantino</cp:lastModifiedBy>
  <cp:revision>40</cp:revision>
  <dcterms:created xsi:type="dcterms:W3CDTF">2018-01-19T14:20:46Z</dcterms:created>
  <dcterms:modified xsi:type="dcterms:W3CDTF">2025-01-17T09:15:26Z</dcterms:modified>
</cp:coreProperties>
</file>