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9"/>
  </p:notesMasterIdLst>
  <p:sldIdLst>
    <p:sldId id="256" r:id="rId2"/>
    <p:sldId id="410" r:id="rId3"/>
    <p:sldId id="265" r:id="rId4"/>
    <p:sldId id="260" r:id="rId5"/>
    <p:sldId id="259" r:id="rId6"/>
    <p:sldId id="261" r:id="rId7"/>
    <p:sldId id="264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67ED0-6EEA-48F6-A9C1-BE754AABC76A}" type="doc">
      <dgm:prSet loTypeId="urn:microsoft.com/office/officeart/2017/3/layout/HorizontalPathTimeline#2" loCatId="other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AE62509E-8FD5-4BC0-8484-49407DA07B2D}">
      <dgm:prSet phldrT="[Text]" custT="1"/>
      <dgm:spPr/>
      <dgm:t>
        <a:bodyPr rtlCol="0"/>
        <a:lstStyle/>
        <a:p>
          <a:pPr rtl="0"/>
          <a:r>
            <a:rPr lang="it-IT" sz="1800" noProof="0" dirty="0"/>
            <a:t>Settembre-Dicembre</a:t>
          </a:r>
          <a:endParaRPr lang="it-IT" sz="2000" noProof="0" dirty="0"/>
        </a:p>
      </dgm:t>
    </dgm:pt>
    <dgm:pt modelId="{8F2C679D-77AF-46F9-9ACE-1E1D440B1883}" type="parTrans" cxnId="{B681E0E7-0B3A-4DB8-BF19-F9AE0E1C787B}">
      <dgm:prSet/>
      <dgm:spPr/>
      <dgm:t>
        <a:bodyPr rtlCol="0"/>
        <a:lstStyle/>
        <a:p>
          <a:pPr rtl="0"/>
          <a:endParaRPr lang="it-IT" noProof="0" dirty="0"/>
        </a:p>
      </dgm:t>
    </dgm:pt>
    <dgm:pt modelId="{5C2CB4AF-F88D-4FBE-A40E-0CC048A23B9E}" type="sibTrans" cxnId="{B681E0E7-0B3A-4DB8-BF19-F9AE0E1C787B}">
      <dgm:prSet/>
      <dgm:spPr/>
      <dgm:t>
        <a:bodyPr rtlCol="0"/>
        <a:lstStyle/>
        <a:p>
          <a:pPr rtl="0"/>
          <a:endParaRPr lang="it-IT" noProof="0" dirty="0"/>
        </a:p>
      </dgm:t>
    </dgm:pt>
    <dgm:pt modelId="{54A260F9-80FA-4E2A-BE87-2C0670B83857}">
      <dgm:prSet phldrT="[Text]" custT="1"/>
      <dgm:spPr>
        <a:ln>
          <a:solidFill>
            <a:srgbClr val="00B050"/>
          </a:solidFill>
        </a:ln>
      </dgm:spPr>
      <dgm:t>
        <a:bodyPr rtlCol="0"/>
        <a:lstStyle/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noProof="0" dirty="0"/>
            <a:t>Gruppo docenti SOSTEGNO</a:t>
          </a:r>
        </a:p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noProof="0" dirty="0"/>
            <a:t>Raccolta delle segnalazioni da parte dei coordinatori di classi riguardanti gli allievi con Bisogni Educativi Speciali</a:t>
          </a:r>
          <a:endParaRPr lang="it-IT" sz="1200" noProof="0" dirty="0"/>
        </a:p>
      </dgm:t>
    </dgm:pt>
    <dgm:pt modelId="{3E4E3177-8F1B-40ED-B20A-6A6F0041E180}" type="parTrans" cxnId="{0D49E980-DE7B-46C8-A240-0AF3E38E1055}">
      <dgm:prSet/>
      <dgm:spPr/>
      <dgm:t>
        <a:bodyPr rtlCol="0"/>
        <a:lstStyle/>
        <a:p>
          <a:pPr rtl="0"/>
          <a:endParaRPr lang="it-IT" noProof="0" dirty="0"/>
        </a:p>
      </dgm:t>
    </dgm:pt>
    <dgm:pt modelId="{BA9E60E0-CF2E-4096-A9F4-556713DB9AE4}" type="sibTrans" cxnId="{0D49E980-DE7B-46C8-A240-0AF3E38E1055}">
      <dgm:prSet/>
      <dgm:spPr/>
      <dgm:t>
        <a:bodyPr rtlCol="0"/>
        <a:lstStyle/>
        <a:p>
          <a:pPr rtl="0"/>
          <a:endParaRPr lang="it-IT" noProof="0" dirty="0"/>
        </a:p>
      </dgm:t>
    </dgm:pt>
    <dgm:pt modelId="{20928AAA-F457-4A09-8AAC-A82210983FBE}">
      <dgm:prSet phldrT="[Text]" custT="1"/>
      <dgm:spPr/>
      <dgm:t>
        <a:bodyPr rtlCol="0"/>
        <a:lstStyle/>
        <a:p>
          <a:pPr rtl="0"/>
          <a:endParaRPr lang="it-IT" sz="2000" noProof="0" dirty="0"/>
        </a:p>
      </dgm:t>
    </dgm:pt>
    <dgm:pt modelId="{915085CE-2C78-4B64-8FF4-E48DB7BD55D2}" type="parTrans" cxnId="{BA476174-221B-4A3D-B4E2-5FCC084B59D3}">
      <dgm:prSet/>
      <dgm:spPr/>
      <dgm:t>
        <a:bodyPr rtlCol="0"/>
        <a:lstStyle/>
        <a:p>
          <a:pPr rtl="0"/>
          <a:endParaRPr lang="it-IT" noProof="0" dirty="0"/>
        </a:p>
      </dgm:t>
    </dgm:pt>
    <dgm:pt modelId="{EB5D5454-A5E9-4E37-B514-DFC5324A66C0}" type="sibTrans" cxnId="{BA476174-221B-4A3D-B4E2-5FCC084B59D3}">
      <dgm:prSet/>
      <dgm:spPr/>
      <dgm:t>
        <a:bodyPr rtlCol="0"/>
        <a:lstStyle/>
        <a:p>
          <a:pPr rtl="0"/>
          <a:endParaRPr lang="it-IT" noProof="0" dirty="0"/>
        </a:p>
      </dgm:t>
    </dgm:pt>
    <dgm:pt modelId="{9C6534A9-4C27-4998-80A5-DF23882CAE25}">
      <dgm:prSet phldrT="[Text]" custT="1"/>
      <dgm:spPr>
        <a:ln>
          <a:solidFill>
            <a:srgbClr val="92D050"/>
          </a:solidFill>
        </a:ln>
      </dgm:spPr>
      <dgm:t>
        <a:bodyPr rtlCol="0"/>
        <a:lstStyle/>
        <a:p>
          <a:pPr rtl="0"/>
          <a:r>
            <a:rPr lang="it-IT" sz="1200" b="0" i="0" u="none" noProof="0" dirty="0"/>
            <a:t>COORDINAMENTO GRUPPO SOSTEGNO</a:t>
          </a:r>
        </a:p>
        <a:p>
          <a:pPr rtl="0"/>
          <a:r>
            <a:rPr lang="it-IT" sz="1200" b="0" i="0" u="none" noProof="0" dirty="0"/>
            <a:t>MONITORAGGIO ASSISTENZA SPECIALISTICA</a:t>
          </a:r>
          <a:endParaRPr lang="it-IT" sz="1200" noProof="0" dirty="0"/>
        </a:p>
      </dgm:t>
    </dgm:pt>
    <dgm:pt modelId="{0AA7231B-9394-4732-A7BE-3EB3CF2F8D70}" type="parTrans" cxnId="{82290D4D-2346-4E6C-B254-B9EAA4D01A23}">
      <dgm:prSet/>
      <dgm:spPr/>
      <dgm:t>
        <a:bodyPr rtlCol="0"/>
        <a:lstStyle/>
        <a:p>
          <a:pPr rtl="0"/>
          <a:endParaRPr lang="it-IT" noProof="0" dirty="0"/>
        </a:p>
      </dgm:t>
    </dgm:pt>
    <dgm:pt modelId="{83B69D46-737C-4589-B359-6BD9DD58BC91}" type="sibTrans" cxnId="{82290D4D-2346-4E6C-B254-B9EAA4D01A23}">
      <dgm:prSet/>
      <dgm:spPr/>
      <dgm:t>
        <a:bodyPr rtlCol="0"/>
        <a:lstStyle/>
        <a:p>
          <a:pPr rtl="0"/>
          <a:endParaRPr lang="it-IT" noProof="0" dirty="0"/>
        </a:p>
      </dgm:t>
    </dgm:pt>
    <dgm:pt modelId="{03738E35-4243-4E7D-A93F-C07DA3901E78}">
      <dgm:prSet phldrT="[Text]" custT="1"/>
      <dgm:spPr/>
      <dgm:t>
        <a:bodyPr rtlCol="0"/>
        <a:lstStyle/>
        <a:p>
          <a:pPr rtl="0"/>
          <a:r>
            <a:rPr lang="it-IT" sz="1800" noProof="0" dirty="0"/>
            <a:t>Gennaio-Marzo</a:t>
          </a:r>
          <a:endParaRPr lang="it-IT" sz="2400" noProof="0" dirty="0"/>
        </a:p>
      </dgm:t>
    </dgm:pt>
    <dgm:pt modelId="{DABBAF6C-D1C9-42E1-B928-5ACDE3D21AB0}" type="parTrans" cxnId="{E41AD5BE-76F3-4A9E-8059-7FC968661703}">
      <dgm:prSet/>
      <dgm:spPr/>
      <dgm:t>
        <a:bodyPr rtlCol="0"/>
        <a:lstStyle/>
        <a:p>
          <a:pPr rtl="0"/>
          <a:endParaRPr lang="it-IT" noProof="0" dirty="0"/>
        </a:p>
      </dgm:t>
    </dgm:pt>
    <dgm:pt modelId="{6BF5896A-A334-45B0-B451-09159F55B184}" type="sibTrans" cxnId="{E41AD5BE-76F3-4A9E-8059-7FC968661703}">
      <dgm:prSet/>
      <dgm:spPr/>
      <dgm:t>
        <a:bodyPr rtlCol="0"/>
        <a:lstStyle/>
        <a:p>
          <a:pPr rtl="0"/>
          <a:endParaRPr lang="it-IT" noProof="0" dirty="0"/>
        </a:p>
      </dgm:t>
    </dgm:pt>
    <dgm:pt modelId="{34C8CD19-04E2-4488-965F-DC841C470D45}">
      <dgm:prSet phldrT="[Text]" custT="1"/>
      <dgm:spPr>
        <a:ln>
          <a:solidFill>
            <a:schemeClr val="accent4">
              <a:lumMod val="75000"/>
            </a:schemeClr>
          </a:solidFill>
        </a:ln>
      </dgm:spPr>
      <dgm:t>
        <a:bodyPr rtlCol="0"/>
        <a:lstStyle/>
        <a:p>
          <a:pPr rtl="0"/>
          <a:r>
            <a:rPr lang="it-IT" sz="1600" noProof="0" dirty="0"/>
            <a:t>Monitoraggio DSA</a:t>
          </a:r>
        </a:p>
        <a:p>
          <a:pPr rtl="0"/>
          <a:r>
            <a:rPr lang="it-IT" sz="1600" noProof="0" dirty="0"/>
            <a:t>Condivisione con i CDC</a:t>
          </a:r>
        </a:p>
      </dgm:t>
    </dgm:pt>
    <dgm:pt modelId="{CD5F7DE2-2AD1-4CE8-AAC7-AD9C8E180CEA}" type="parTrans" cxnId="{07030C4E-4D62-4240-B10F-E41B801C763E}">
      <dgm:prSet/>
      <dgm:spPr/>
      <dgm:t>
        <a:bodyPr rtlCol="0"/>
        <a:lstStyle/>
        <a:p>
          <a:pPr rtl="0"/>
          <a:endParaRPr lang="it-IT" noProof="0" dirty="0"/>
        </a:p>
      </dgm:t>
    </dgm:pt>
    <dgm:pt modelId="{7CE5955C-EC28-4D1B-9459-0C5458B1797D}" type="sibTrans" cxnId="{07030C4E-4D62-4240-B10F-E41B801C763E}">
      <dgm:prSet/>
      <dgm:spPr/>
      <dgm:t>
        <a:bodyPr rtlCol="0"/>
        <a:lstStyle/>
        <a:p>
          <a:pPr rtl="0"/>
          <a:endParaRPr lang="it-IT" noProof="0" dirty="0"/>
        </a:p>
      </dgm:t>
    </dgm:pt>
    <dgm:pt modelId="{06FDC3BC-D033-45AB-9EB6-A7C45BCB6B38}">
      <dgm:prSet phldrT="[Text]" custT="1"/>
      <dgm:spPr/>
      <dgm:t>
        <a:bodyPr rtlCol="0"/>
        <a:lstStyle/>
        <a:p>
          <a:pPr rtl="0"/>
          <a:endParaRPr lang="it-IT" sz="1800" noProof="0" dirty="0"/>
        </a:p>
      </dgm:t>
    </dgm:pt>
    <dgm:pt modelId="{AE8D3FC7-A2EC-4411-8FC9-32D2EBC1DCFC}" type="parTrans" cxnId="{7F17C71C-B893-439D-9C19-726E87643D18}">
      <dgm:prSet/>
      <dgm:spPr/>
      <dgm:t>
        <a:bodyPr rtlCol="0"/>
        <a:lstStyle/>
        <a:p>
          <a:pPr rtl="0"/>
          <a:endParaRPr lang="it-IT" noProof="0" dirty="0"/>
        </a:p>
      </dgm:t>
    </dgm:pt>
    <dgm:pt modelId="{E7E54C53-26D6-4B3A-9FFA-C1495F5EDD1A}" type="sibTrans" cxnId="{7F17C71C-B893-439D-9C19-726E87643D18}">
      <dgm:prSet/>
      <dgm:spPr/>
      <dgm:t>
        <a:bodyPr rtlCol="0"/>
        <a:lstStyle/>
        <a:p>
          <a:pPr rtl="0"/>
          <a:endParaRPr lang="it-IT" noProof="0" dirty="0"/>
        </a:p>
      </dgm:t>
    </dgm:pt>
    <dgm:pt modelId="{500431A8-10F8-49D1-8B45-612B3E1A8B7E}">
      <dgm:prSet phldrT="[Text]" custT="1"/>
      <dgm:spPr>
        <a:ln>
          <a:solidFill>
            <a:schemeClr val="accent4">
              <a:lumMod val="75000"/>
            </a:schemeClr>
          </a:solidFill>
        </a:ln>
      </dgm:spPr>
      <dgm:t>
        <a:bodyPr rtlCol="0"/>
        <a:lstStyle/>
        <a:p>
          <a:pPr rtl="0"/>
          <a:r>
            <a:rPr lang="it-IT" sz="1200" b="0" noProof="0" dirty="0">
              <a:latin typeface="+mn-lt"/>
            </a:rPr>
            <a:t>Analisi dei casi </a:t>
          </a:r>
          <a:r>
            <a:rPr lang="it-IT" sz="1200" b="0" noProof="0" dirty="0" err="1">
              <a:latin typeface="+mn-lt"/>
            </a:rPr>
            <a:t>Bes</a:t>
          </a:r>
          <a:endParaRPr lang="it-IT" sz="1200" b="0" noProof="0" dirty="0">
            <a:latin typeface="+mn-lt"/>
          </a:endParaRPr>
        </a:p>
        <a:p>
          <a:pPr rtl="0"/>
          <a:r>
            <a:rPr lang="it-IT" sz="1200" b="0" noProof="0" dirty="0">
              <a:latin typeface="+mn-lt"/>
            </a:rPr>
            <a:t>Monitoraggio in itinere degli studenti con BES </a:t>
          </a:r>
        </a:p>
      </dgm:t>
    </dgm:pt>
    <dgm:pt modelId="{33E2C2DF-4043-4CA4-8F5A-F17A730BDAB3}" type="parTrans" cxnId="{2AF48965-6D29-4263-8627-0C1546F9BFFD}">
      <dgm:prSet/>
      <dgm:spPr/>
      <dgm:t>
        <a:bodyPr rtlCol="0"/>
        <a:lstStyle/>
        <a:p>
          <a:pPr rtl="0"/>
          <a:endParaRPr lang="it-IT" noProof="0" dirty="0"/>
        </a:p>
      </dgm:t>
    </dgm:pt>
    <dgm:pt modelId="{F667323A-E1D9-4CF4-B17B-1A42B16A0835}" type="sibTrans" cxnId="{2AF48965-6D29-4263-8627-0C1546F9BFFD}">
      <dgm:prSet/>
      <dgm:spPr/>
      <dgm:t>
        <a:bodyPr rtlCol="0"/>
        <a:lstStyle/>
        <a:p>
          <a:pPr rtl="0"/>
          <a:endParaRPr lang="it-IT" noProof="0" dirty="0"/>
        </a:p>
      </dgm:t>
    </dgm:pt>
    <dgm:pt modelId="{9EDAF963-6421-41D1-B581-2F79B34A655B}">
      <dgm:prSet phldrT="[Text]" custT="1"/>
      <dgm:spPr/>
      <dgm:t>
        <a:bodyPr rtlCol="0"/>
        <a:lstStyle/>
        <a:p>
          <a:pPr rtl="0"/>
          <a:r>
            <a:rPr lang="it-IT" sz="1800" noProof="0" dirty="0"/>
            <a:t>Aprile-Giugno</a:t>
          </a:r>
        </a:p>
      </dgm:t>
    </dgm:pt>
    <dgm:pt modelId="{622CE2A2-A586-4B7A-9096-2D0710E9A95A}" type="parTrans" cxnId="{7655CF1A-0F75-4A56-8065-A100AF38F2BA}">
      <dgm:prSet/>
      <dgm:spPr/>
      <dgm:t>
        <a:bodyPr rtlCol="0"/>
        <a:lstStyle/>
        <a:p>
          <a:pPr rtl="0"/>
          <a:endParaRPr lang="it-IT" noProof="0" dirty="0"/>
        </a:p>
      </dgm:t>
    </dgm:pt>
    <dgm:pt modelId="{A07D7702-21FC-45E4-B398-903A40DD9BC8}" type="sibTrans" cxnId="{7655CF1A-0F75-4A56-8065-A100AF38F2BA}">
      <dgm:prSet/>
      <dgm:spPr/>
      <dgm:t>
        <a:bodyPr rtlCol="0"/>
        <a:lstStyle/>
        <a:p>
          <a:pPr rtl="0"/>
          <a:endParaRPr lang="it-IT" noProof="0" dirty="0"/>
        </a:p>
      </dgm:t>
    </dgm:pt>
    <dgm:pt modelId="{A35B6065-1624-4504-8183-35EBAF5B32C7}">
      <dgm:prSet custT="1"/>
      <dgm:spPr>
        <a:ln>
          <a:solidFill>
            <a:schemeClr val="accent4">
              <a:lumMod val="75000"/>
            </a:schemeClr>
          </a:solidFill>
        </a:ln>
      </dgm:spPr>
      <dgm:t>
        <a:bodyPr rtlCol="0"/>
        <a:lstStyle/>
        <a:p>
          <a:pPr rtl="0"/>
          <a:r>
            <a:rPr lang="it-IT" sz="1200" noProof="0" dirty="0"/>
            <a:t>GLO </a:t>
          </a:r>
        </a:p>
        <a:p>
          <a:pPr rtl="0"/>
          <a:r>
            <a:rPr lang="it-IT" sz="1200" noProof="0" dirty="0"/>
            <a:t>INCONTRI PER NUOVI ISCRITTI</a:t>
          </a:r>
        </a:p>
      </dgm:t>
    </dgm:pt>
    <dgm:pt modelId="{58663D7E-37B2-4D0E-9CAC-43E35AD81FFE}" type="parTrans" cxnId="{1026F4ED-44C6-4CD3-8FB3-A4584BF8D120}">
      <dgm:prSet/>
      <dgm:spPr/>
      <dgm:t>
        <a:bodyPr rtlCol="0"/>
        <a:lstStyle/>
        <a:p>
          <a:pPr rtl="0"/>
          <a:endParaRPr lang="it-IT" noProof="0" dirty="0"/>
        </a:p>
      </dgm:t>
    </dgm:pt>
    <dgm:pt modelId="{DC52FD48-DA2D-4E05-8EAC-F1B603486682}" type="sibTrans" cxnId="{1026F4ED-44C6-4CD3-8FB3-A4584BF8D120}">
      <dgm:prSet/>
      <dgm:spPr/>
      <dgm:t>
        <a:bodyPr rtlCol="0"/>
        <a:lstStyle/>
        <a:p>
          <a:pPr rtl="0"/>
          <a:endParaRPr lang="it-IT" noProof="0" dirty="0"/>
        </a:p>
      </dgm:t>
    </dgm:pt>
    <dgm:pt modelId="{469FE482-5A9E-4A72-81EA-C76448806A3E}">
      <dgm:prSet phldrT="[Text]" custT="1"/>
      <dgm:spPr>
        <a:ln>
          <a:solidFill>
            <a:srgbClr val="00B050"/>
          </a:solidFill>
        </a:ln>
      </dgm:spPr>
      <dgm:t>
        <a:bodyPr rtlCol="0"/>
        <a:lstStyle/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noProof="0" dirty="0"/>
            <a:t>Corso di Formazione Pei</a:t>
          </a:r>
        </a:p>
        <a:p>
          <a:pPr marL="0"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noProof="0" dirty="0"/>
            <a:t>Elaborazione Pei</a:t>
          </a:r>
        </a:p>
      </dgm:t>
    </dgm:pt>
    <dgm:pt modelId="{BC46CC37-81D2-493A-A9A9-10FBDDA5102B}" type="parTrans" cxnId="{12C57280-AC1D-4F94-840C-5DE25D54C4FD}">
      <dgm:prSet/>
      <dgm:spPr/>
      <dgm:t>
        <a:bodyPr/>
        <a:lstStyle/>
        <a:p>
          <a:endParaRPr lang="it-IT"/>
        </a:p>
      </dgm:t>
    </dgm:pt>
    <dgm:pt modelId="{BED72595-236B-4BAA-9D89-D73922DB06D1}" type="sibTrans" cxnId="{12C57280-AC1D-4F94-840C-5DE25D54C4FD}">
      <dgm:prSet/>
      <dgm:spPr/>
      <dgm:t>
        <a:bodyPr/>
        <a:lstStyle/>
        <a:p>
          <a:endParaRPr lang="it-IT"/>
        </a:p>
      </dgm:t>
    </dgm:pt>
    <dgm:pt modelId="{93C358AC-5BA0-4CB6-B22F-1B95FA53D0F3}" type="pres">
      <dgm:prSet presAssocID="{44D67ED0-6EEA-48F6-A9C1-BE754AABC76A}" presName="root" presStyleCnt="0">
        <dgm:presLayoutVars>
          <dgm:chMax/>
          <dgm:chPref/>
          <dgm:dir/>
          <dgm:animLvl val="lvl"/>
        </dgm:presLayoutVars>
      </dgm:prSet>
      <dgm:spPr/>
    </dgm:pt>
    <dgm:pt modelId="{9F83E70B-EE6D-407B-8E1F-FE26817B3B1D}" type="pres">
      <dgm:prSet presAssocID="{44D67ED0-6EEA-48F6-A9C1-BE754AABC76A}" presName="divider" presStyleLbl="asst0" presStyleIdx="0" presStyleCnt="1"/>
      <dgm:spPr>
        <a:solidFill>
          <a:schemeClr val="accent4">
            <a:lumMod val="40000"/>
            <a:lumOff val="60000"/>
          </a:schemeClr>
        </a:solidFill>
      </dgm:spPr>
    </dgm:pt>
    <dgm:pt modelId="{EE6F6E1A-AC88-44BD-8034-0C2734A7943C}" type="pres">
      <dgm:prSet presAssocID="{44D67ED0-6EEA-48F6-A9C1-BE754AABC76A}" presName="nodes" presStyleCnt="0">
        <dgm:presLayoutVars>
          <dgm:chMax/>
          <dgm:chPref/>
          <dgm:animLvl val="lvl"/>
        </dgm:presLayoutVars>
      </dgm:prSet>
      <dgm:spPr/>
    </dgm:pt>
    <dgm:pt modelId="{27CC3FEA-4989-4FE6-A03A-48D0F90DB146}" type="pres">
      <dgm:prSet presAssocID="{AE62509E-8FD5-4BC0-8484-49407DA07B2D}" presName="composite" presStyleCnt="0"/>
      <dgm:spPr/>
    </dgm:pt>
    <dgm:pt modelId="{B3AC6DBE-85B6-4AF3-BADF-7E1E82B735CC}" type="pres">
      <dgm:prSet presAssocID="{AE62509E-8FD5-4BC0-8484-49407DA07B2D}" presName="ConnectorPoint" presStyleLbl="fgAcc1" presStyleIdx="0" presStyleCnt="5"/>
      <dgm:spPr>
        <a:ln>
          <a:solidFill>
            <a:schemeClr val="accent5">
              <a:lumMod val="75000"/>
            </a:schemeClr>
          </a:solidFill>
        </a:ln>
      </dgm:spPr>
    </dgm:pt>
    <dgm:pt modelId="{EAA550E8-D286-40B4-9B20-40DE0FCA02CE}" type="pres">
      <dgm:prSet presAssocID="{AE62509E-8FD5-4BC0-8484-49407DA07B2D}" presName="ConnectLine" presStyleLbl="alignNode1" presStyleIdx="0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3B6FF8E-261C-4941-9C10-4D13C6F1D5E7}" type="pres">
      <dgm:prSet presAssocID="{AE62509E-8FD5-4BC0-8484-49407DA07B2D}" presName="FlexibleEmptyPlaceHolder" presStyleCnt="0"/>
      <dgm:spPr/>
    </dgm:pt>
    <dgm:pt modelId="{408DCC00-CC60-4F76-9C61-F00E7DBFC778}" type="pres">
      <dgm:prSet presAssocID="{AE62509E-8FD5-4BC0-8484-49407DA07B2D}" presName="L2TextContainer" presStyleLbl="bgAcc1" presStyleIdx="0" presStyleCnt="5" custScaleX="110000" custScaleY="110000" custLinFactNeighborX="559" custLinFactNeighborY="35801">
        <dgm:presLayoutVars>
          <dgm:chMax val="0"/>
          <dgm:chPref val="0"/>
          <dgm:bulletEnabled val="1"/>
        </dgm:presLayoutVars>
      </dgm:prSet>
      <dgm:spPr/>
    </dgm:pt>
    <dgm:pt modelId="{5C96A5F5-16B2-4AEA-9591-B66C220F4A65}" type="pres">
      <dgm:prSet presAssocID="{AE62509E-8FD5-4BC0-8484-49407DA07B2D}" presName="L1TextContainer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22931EBF-FF0E-4476-B965-7C4CFFC57D5D}" type="pres">
      <dgm:prSet presAssocID="{AE62509E-8FD5-4BC0-8484-49407DA07B2D}" presName="EmptyPlaceHolder" presStyleCnt="0"/>
      <dgm:spPr/>
    </dgm:pt>
    <dgm:pt modelId="{E3B24336-549D-49F0-9359-D66050EB5874}" type="pres">
      <dgm:prSet presAssocID="{5C2CB4AF-F88D-4FBE-A40E-0CC048A23B9E}" presName="spaceBetweenRectangles" presStyleCnt="0"/>
      <dgm:spPr/>
    </dgm:pt>
    <dgm:pt modelId="{8BD40F87-7EF8-4BE4-972F-FA3FE5A18736}" type="pres">
      <dgm:prSet presAssocID="{20928AAA-F457-4A09-8AAC-A82210983FBE}" presName="composite" presStyleCnt="0"/>
      <dgm:spPr/>
    </dgm:pt>
    <dgm:pt modelId="{F34C40A7-6131-4EF1-9887-E7EEA86D1562}" type="pres">
      <dgm:prSet presAssocID="{20928AAA-F457-4A09-8AAC-A82210983FBE}" presName="ConnectorPoint" presStyleLbl="fgAcc1" presStyleIdx="1" presStyleCnt="5"/>
      <dgm:spPr>
        <a:ln>
          <a:solidFill>
            <a:schemeClr val="accent4">
              <a:lumMod val="75000"/>
            </a:schemeClr>
          </a:solidFill>
        </a:ln>
      </dgm:spPr>
    </dgm:pt>
    <dgm:pt modelId="{14186A17-7B9F-4674-AD57-FF0C87A3CB32}" type="pres">
      <dgm:prSet presAssocID="{20928AAA-F457-4A09-8AAC-A82210983FBE}" presName="ConnectLine" presStyleLbl="alignNode1" presStyleIdx="1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75F3CEC-6BAC-4EFC-B44F-278583CEC78C}" type="pres">
      <dgm:prSet presAssocID="{20928AAA-F457-4A09-8AAC-A82210983FBE}" presName="FlexibleEmptyPlaceHolder" presStyleCnt="0"/>
      <dgm:spPr/>
    </dgm:pt>
    <dgm:pt modelId="{3A73CBFE-397D-467A-A65B-E19FAB2953BB}" type="pres">
      <dgm:prSet presAssocID="{20928AAA-F457-4A09-8AAC-A82210983FBE}" presName="L2TextContainer" presStyleLbl="bgAcc1" presStyleIdx="1" presStyleCnt="5" custScaleX="110000" custScaleY="110000">
        <dgm:presLayoutVars>
          <dgm:chMax val="0"/>
          <dgm:chPref val="0"/>
          <dgm:bulletEnabled val="1"/>
        </dgm:presLayoutVars>
      </dgm:prSet>
      <dgm:spPr/>
    </dgm:pt>
    <dgm:pt modelId="{730471FC-8FAF-49B2-8F42-63D391F759BE}" type="pres">
      <dgm:prSet presAssocID="{20928AAA-F457-4A09-8AAC-A82210983FBE}" presName="L1TextContainer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E5B7BEAE-1C65-4A3E-9D69-CA6F92F97FF3}" type="pres">
      <dgm:prSet presAssocID="{20928AAA-F457-4A09-8AAC-A82210983FBE}" presName="EmptyPlaceHolder" presStyleCnt="0"/>
      <dgm:spPr/>
    </dgm:pt>
    <dgm:pt modelId="{1BC83304-6330-4FF6-994A-D02AC933FCB6}" type="pres">
      <dgm:prSet presAssocID="{EB5D5454-A5E9-4E37-B514-DFC5324A66C0}" presName="spaceBetweenRectangles" presStyleCnt="0"/>
      <dgm:spPr/>
    </dgm:pt>
    <dgm:pt modelId="{8D6C0F72-35C7-4FDF-BDAC-4FF565A33A17}" type="pres">
      <dgm:prSet presAssocID="{03738E35-4243-4E7D-A93F-C07DA3901E78}" presName="composite" presStyleCnt="0"/>
      <dgm:spPr/>
    </dgm:pt>
    <dgm:pt modelId="{79B0CEDC-0005-4ACE-AB25-DB9533DC85C2}" type="pres">
      <dgm:prSet presAssocID="{03738E35-4243-4E7D-A93F-C07DA3901E78}" presName="ConnectorPoint" presStyleLbl="fgAcc1" presStyleIdx="2" presStyleCnt="5"/>
      <dgm:spPr>
        <a:ln>
          <a:solidFill>
            <a:schemeClr val="accent5">
              <a:lumMod val="75000"/>
            </a:schemeClr>
          </a:solidFill>
        </a:ln>
      </dgm:spPr>
    </dgm:pt>
    <dgm:pt modelId="{F1C3FD7B-71E0-4012-B7CE-2C80433ED975}" type="pres">
      <dgm:prSet presAssocID="{03738E35-4243-4E7D-A93F-C07DA3901E78}" presName="ConnectLine" presStyleLbl="alignNode1" presStyleIdx="2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D7DE9DA-72BE-42E6-8909-E3D0EB4CA475}" type="pres">
      <dgm:prSet presAssocID="{03738E35-4243-4E7D-A93F-C07DA3901E78}" presName="FlexibleEmptyPlaceHolder" presStyleCnt="0"/>
      <dgm:spPr/>
    </dgm:pt>
    <dgm:pt modelId="{2467EBEC-ACAC-4EF4-B856-39067B4D928B}" type="pres">
      <dgm:prSet presAssocID="{03738E35-4243-4E7D-A93F-C07DA3901E78}" presName="L2TextContainer" presStyleLbl="bgAcc1" presStyleIdx="2" presStyleCnt="5" custScaleX="110000" custScaleY="110000">
        <dgm:presLayoutVars>
          <dgm:chMax val="0"/>
          <dgm:chPref val="0"/>
          <dgm:bulletEnabled val="1"/>
        </dgm:presLayoutVars>
      </dgm:prSet>
      <dgm:spPr/>
    </dgm:pt>
    <dgm:pt modelId="{7605329C-2B32-4CD7-9B69-1B3DAB88562E}" type="pres">
      <dgm:prSet presAssocID="{03738E35-4243-4E7D-A93F-C07DA3901E78}" presName="L1TextContainer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E4D18DE3-4D68-4CCA-A662-044FD68AA3B7}" type="pres">
      <dgm:prSet presAssocID="{03738E35-4243-4E7D-A93F-C07DA3901E78}" presName="EmptyPlaceHolder" presStyleCnt="0"/>
      <dgm:spPr/>
    </dgm:pt>
    <dgm:pt modelId="{E17860F2-27FB-497F-B5FF-0D9A9A3F8F3C}" type="pres">
      <dgm:prSet presAssocID="{6BF5896A-A334-45B0-B451-09159F55B184}" presName="spaceBetweenRectangles" presStyleCnt="0"/>
      <dgm:spPr/>
    </dgm:pt>
    <dgm:pt modelId="{6DBCD425-4B34-4A04-996A-F488EA345CEB}" type="pres">
      <dgm:prSet presAssocID="{06FDC3BC-D033-45AB-9EB6-A7C45BCB6B38}" presName="composite" presStyleCnt="0"/>
      <dgm:spPr/>
    </dgm:pt>
    <dgm:pt modelId="{3FE75B81-9D06-4F9F-BD87-C2A832B06693}" type="pres">
      <dgm:prSet presAssocID="{06FDC3BC-D033-45AB-9EB6-A7C45BCB6B38}" presName="ConnectorPoint" presStyleLbl="fgAcc1" presStyleIdx="3" presStyleCnt="5"/>
      <dgm:spPr>
        <a:ln>
          <a:solidFill>
            <a:schemeClr val="accent5">
              <a:lumMod val="75000"/>
            </a:schemeClr>
          </a:solidFill>
        </a:ln>
      </dgm:spPr>
    </dgm:pt>
    <dgm:pt modelId="{49B749E6-BF6B-43D3-BC78-61C4A55E8F98}" type="pres">
      <dgm:prSet presAssocID="{06FDC3BC-D033-45AB-9EB6-A7C45BCB6B38}" presName="ConnectLine" presStyleLbl="alignNode1" presStyleIdx="3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CD873BC-76D9-419E-8474-A0A73E62C271}" type="pres">
      <dgm:prSet presAssocID="{06FDC3BC-D033-45AB-9EB6-A7C45BCB6B38}" presName="FlexibleEmptyPlaceHolder" presStyleCnt="0"/>
      <dgm:spPr/>
    </dgm:pt>
    <dgm:pt modelId="{98D787F2-3566-4B4B-934F-5C8EBFBD3E56}" type="pres">
      <dgm:prSet presAssocID="{06FDC3BC-D033-45AB-9EB6-A7C45BCB6B38}" presName="L2TextContainer" presStyleLbl="bgAcc1" presStyleIdx="3" presStyleCnt="5" custScaleX="110000" custScaleY="110000" custLinFactNeighborY="-1927">
        <dgm:presLayoutVars>
          <dgm:chMax val="0"/>
          <dgm:chPref val="0"/>
          <dgm:bulletEnabled val="1"/>
        </dgm:presLayoutVars>
      </dgm:prSet>
      <dgm:spPr/>
    </dgm:pt>
    <dgm:pt modelId="{4C592FDC-E0AC-4F61-ACEF-1C00BD20E463}" type="pres">
      <dgm:prSet presAssocID="{06FDC3BC-D033-45AB-9EB6-A7C45BCB6B38}" presName="L1TextContainer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36256BC0-1AE2-4345-A906-E5061A4DB427}" type="pres">
      <dgm:prSet presAssocID="{06FDC3BC-D033-45AB-9EB6-A7C45BCB6B38}" presName="EmptyPlaceHolder" presStyleCnt="0"/>
      <dgm:spPr/>
    </dgm:pt>
    <dgm:pt modelId="{3692401C-5BC2-4EFB-8617-4BA7EEEA3BA8}" type="pres">
      <dgm:prSet presAssocID="{E7E54C53-26D6-4B3A-9FFA-C1495F5EDD1A}" presName="spaceBetweenRectangles" presStyleCnt="0"/>
      <dgm:spPr/>
    </dgm:pt>
    <dgm:pt modelId="{E4F95361-E3A6-4C17-B7E8-D7E8059058E1}" type="pres">
      <dgm:prSet presAssocID="{9EDAF963-6421-41D1-B581-2F79B34A655B}" presName="composite" presStyleCnt="0"/>
      <dgm:spPr/>
    </dgm:pt>
    <dgm:pt modelId="{7C951B90-1017-4E6B-808F-061A18AC976C}" type="pres">
      <dgm:prSet presAssocID="{9EDAF963-6421-41D1-B581-2F79B34A655B}" presName="ConnectorPoint" presStyleLbl="fgAcc1" presStyleIdx="4" presStyleCnt="5"/>
      <dgm:spPr>
        <a:ln>
          <a:solidFill>
            <a:schemeClr val="accent5">
              <a:lumMod val="75000"/>
            </a:schemeClr>
          </a:solidFill>
        </a:ln>
      </dgm:spPr>
    </dgm:pt>
    <dgm:pt modelId="{DE3E8A8B-9693-4833-9262-AF7EC983C5C1}" type="pres">
      <dgm:prSet presAssocID="{9EDAF963-6421-41D1-B581-2F79B34A655B}" presName="ConnectLine" presStyleLbl="alignNode1" presStyleIdx="4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A46E7037-222C-45A0-A0DF-8C6B5DD443BF}" type="pres">
      <dgm:prSet presAssocID="{9EDAF963-6421-41D1-B581-2F79B34A655B}" presName="FlexibleEmptyPlaceHolder" presStyleCnt="0"/>
      <dgm:spPr/>
    </dgm:pt>
    <dgm:pt modelId="{3FE1CF47-3984-4A03-8FA5-32EF57C9F592}" type="pres">
      <dgm:prSet presAssocID="{9EDAF963-6421-41D1-B581-2F79B34A655B}" presName="L2TextContainer" presStyleLbl="bgAcc1" presStyleIdx="4" presStyleCnt="5">
        <dgm:presLayoutVars>
          <dgm:chMax val="0"/>
          <dgm:chPref val="0"/>
          <dgm:bulletEnabled val="1"/>
        </dgm:presLayoutVars>
      </dgm:prSet>
      <dgm:spPr/>
    </dgm:pt>
    <dgm:pt modelId="{85B18390-D674-4D1A-A88C-77F65C5E0FA0}" type="pres">
      <dgm:prSet presAssocID="{9EDAF963-6421-41D1-B581-2F79B34A655B}" presName="L1TextContainer" presStyleLbl="revTx" presStyleIdx="4" presStyleCnt="5">
        <dgm:presLayoutVars>
          <dgm:chMax val="1"/>
          <dgm:chPref val="1"/>
          <dgm:bulletEnabled val="1"/>
        </dgm:presLayoutVars>
      </dgm:prSet>
      <dgm:spPr/>
    </dgm:pt>
    <dgm:pt modelId="{A722EF93-B85C-4140-B98F-F5D492BD70D3}" type="pres">
      <dgm:prSet presAssocID="{9EDAF963-6421-41D1-B581-2F79B34A655B}" presName="EmptyPlaceHolder" presStyleCnt="0"/>
      <dgm:spPr/>
    </dgm:pt>
  </dgm:ptLst>
  <dgm:cxnLst>
    <dgm:cxn modelId="{1A1A5602-9CFD-454D-B81F-1F25DEBDBB35}" type="presOf" srcId="{34C8CD19-04E2-4488-965F-DC841C470D45}" destId="{2467EBEC-ACAC-4EF4-B856-39067B4D928B}" srcOrd="0" destOrd="0" presId="urn:microsoft.com/office/officeart/2017/3/layout/HorizontalPathTimeline#2"/>
    <dgm:cxn modelId="{3ABC0605-C2F4-4E5C-9F25-72CC3043C8F2}" type="presOf" srcId="{9EDAF963-6421-41D1-B581-2F79B34A655B}" destId="{85B18390-D674-4D1A-A88C-77F65C5E0FA0}" srcOrd="0" destOrd="0" presId="urn:microsoft.com/office/officeart/2017/3/layout/HorizontalPathTimeline#2"/>
    <dgm:cxn modelId="{6AEBAF17-8066-4544-8662-5EF4C3DFD47C}" type="presOf" srcId="{A35B6065-1624-4504-8183-35EBAF5B32C7}" destId="{3FE1CF47-3984-4A03-8FA5-32EF57C9F592}" srcOrd="0" destOrd="0" presId="urn:microsoft.com/office/officeart/2017/3/layout/HorizontalPathTimeline#2"/>
    <dgm:cxn modelId="{7655CF1A-0F75-4A56-8065-A100AF38F2BA}" srcId="{44D67ED0-6EEA-48F6-A9C1-BE754AABC76A}" destId="{9EDAF963-6421-41D1-B581-2F79B34A655B}" srcOrd="4" destOrd="0" parTransId="{622CE2A2-A586-4B7A-9096-2D0710E9A95A}" sibTransId="{A07D7702-21FC-45E4-B398-903A40DD9BC8}"/>
    <dgm:cxn modelId="{7F17C71C-B893-439D-9C19-726E87643D18}" srcId="{44D67ED0-6EEA-48F6-A9C1-BE754AABC76A}" destId="{06FDC3BC-D033-45AB-9EB6-A7C45BCB6B38}" srcOrd="3" destOrd="0" parTransId="{AE8D3FC7-A2EC-4411-8FC9-32D2EBC1DCFC}" sibTransId="{E7E54C53-26D6-4B3A-9FFA-C1495F5EDD1A}"/>
    <dgm:cxn modelId="{ABC35420-2881-483F-B687-1FB2F346360F}" type="presOf" srcId="{44D67ED0-6EEA-48F6-A9C1-BE754AABC76A}" destId="{93C358AC-5BA0-4CB6-B22F-1B95FA53D0F3}" srcOrd="0" destOrd="0" presId="urn:microsoft.com/office/officeart/2017/3/layout/HorizontalPathTimeline#2"/>
    <dgm:cxn modelId="{892D9639-44C7-4CB0-9328-A856DAF67BF3}" type="presOf" srcId="{06FDC3BC-D033-45AB-9EB6-A7C45BCB6B38}" destId="{4C592FDC-E0AC-4F61-ACEF-1C00BD20E463}" srcOrd="0" destOrd="0" presId="urn:microsoft.com/office/officeart/2017/3/layout/HorizontalPathTimeline#2"/>
    <dgm:cxn modelId="{2AF48965-6D29-4263-8627-0C1546F9BFFD}" srcId="{06FDC3BC-D033-45AB-9EB6-A7C45BCB6B38}" destId="{500431A8-10F8-49D1-8B45-612B3E1A8B7E}" srcOrd="0" destOrd="0" parTransId="{33E2C2DF-4043-4CA4-8F5A-F17A730BDAB3}" sibTransId="{F667323A-E1D9-4CF4-B17B-1A42B16A0835}"/>
    <dgm:cxn modelId="{82290D4D-2346-4E6C-B254-B9EAA4D01A23}" srcId="{20928AAA-F457-4A09-8AAC-A82210983FBE}" destId="{9C6534A9-4C27-4998-80A5-DF23882CAE25}" srcOrd="0" destOrd="0" parTransId="{0AA7231B-9394-4732-A7BE-3EB3CF2F8D70}" sibTransId="{83B69D46-737C-4589-B359-6BD9DD58BC91}"/>
    <dgm:cxn modelId="{07030C4E-4D62-4240-B10F-E41B801C763E}" srcId="{03738E35-4243-4E7D-A93F-C07DA3901E78}" destId="{34C8CD19-04E2-4488-965F-DC841C470D45}" srcOrd="0" destOrd="0" parTransId="{CD5F7DE2-2AD1-4CE8-AAC7-AD9C8E180CEA}" sibTransId="{7CE5955C-EC28-4D1B-9459-0C5458B1797D}"/>
    <dgm:cxn modelId="{BA476174-221B-4A3D-B4E2-5FCC084B59D3}" srcId="{44D67ED0-6EEA-48F6-A9C1-BE754AABC76A}" destId="{20928AAA-F457-4A09-8AAC-A82210983FBE}" srcOrd="1" destOrd="0" parTransId="{915085CE-2C78-4B64-8FF4-E48DB7BD55D2}" sibTransId="{EB5D5454-A5E9-4E37-B514-DFC5324A66C0}"/>
    <dgm:cxn modelId="{6D78A77D-E8C3-44F7-BA7A-2EB94AAF655C}" type="presOf" srcId="{9C6534A9-4C27-4998-80A5-DF23882CAE25}" destId="{3A73CBFE-397D-467A-A65B-E19FAB2953BB}" srcOrd="0" destOrd="0" presId="urn:microsoft.com/office/officeart/2017/3/layout/HorizontalPathTimeline#2"/>
    <dgm:cxn modelId="{12C57280-AC1D-4F94-840C-5DE25D54C4FD}" srcId="{AE62509E-8FD5-4BC0-8484-49407DA07B2D}" destId="{469FE482-5A9E-4A72-81EA-C76448806A3E}" srcOrd="1" destOrd="0" parTransId="{BC46CC37-81D2-493A-A9A9-10FBDDA5102B}" sibTransId="{BED72595-236B-4BAA-9D89-D73922DB06D1}"/>
    <dgm:cxn modelId="{0D49E980-DE7B-46C8-A240-0AF3E38E1055}" srcId="{AE62509E-8FD5-4BC0-8484-49407DA07B2D}" destId="{54A260F9-80FA-4E2A-BE87-2C0670B83857}" srcOrd="0" destOrd="0" parTransId="{3E4E3177-8F1B-40ED-B20A-6A6F0041E180}" sibTransId="{BA9E60E0-CF2E-4096-A9F4-556713DB9AE4}"/>
    <dgm:cxn modelId="{4746DDBA-39D9-4779-AA84-9E67056DD78D}" type="presOf" srcId="{20928AAA-F457-4A09-8AAC-A82210983FBE}" destId="{730471FC-8FAF-49B2-8F42-63D391F759BE}" srcOrd="0" destOrd="0" presId="urn:microsoft.com/office/officeart/2017/3/layout/HorizontalPathTimeline#2"/>
    <dgm:cxn modelId="{E41AD5BE-76F3-4A9E-8059-7FC968661703}" srcId="{44D67ED0-6EEA-48F6-A9C1-BE754AABC76A}" destId="{03738E35-4243-4E7D-A93F-C07DA3901E78}" srcOrd="2" destOrd="0" parTransId="{DABBAF6C-D1C9-42E1-B928-5ACDE3D21AB0}" sibTransId="{6BF5896A-A334-45B0-B451-09159F55B184}"/>
    <dgm:cxn modelId="{8E29C2C0-0274-4EA3-9FF2-BC466EA71A55}" type="presOf" srcId="{54A260F9-80FA-4E2A-BE87-2C0670B83857}" destId="{408DCC00-CC60-4F76-9C61-F00E7DBFC778}" srcOrd="0" destOrd="0" presId="urn:microsoft.com/office/officeart/2017/3/layout/HorizontalPathTimeline#2"/>
    <dgm:cxn modelId="{F02F5BC1-ADCB-49B8-8B9B-A880FE3F3007}" type="presOf" srcId="{03738E35-4243-4E7D-A93F-C07DA3901E78}" destId="{7605329C-2B32-4CD7-9B69-1B3DAB88562E}" srcOrd="0" destOrd="0" presId="urn:microsoft.com/office/officeart/2017/3/layout/HorizontalPathTimeline#2"/>
    <dgm:cxn modelId="{8B22CAC4-50C4-49FF-9FBB-3928257695F0}" type="presOf" srcId="{500431A8-10F8-49D1-8B45-612B3E1A8B7E}" destId="{98D787F2-3566-4B4B-934F-5C8EBFBD3E56}" srcOrd="0" destOrd="0" presId="urn:microsoft.com/office/officeart/2017/3/layout/HorizontalPathTimeline#2"/>
    <dgm:cxn modelId="{FB22A1C5-F573-4FC4-BF5E-BFBDF858D131}" type="presOf" srcId="{AE62509E-8FD5-4BC0-8484-49407DA07B2D}" destId="{5C96A5F5-16B2-4AEA-9591-B66C220F4A65}" srcOrd="0" destOrd="0" presId="urn:microsoft.com/office/officeart/2017/3/layout/HorizontalPathTimeline#2"/>
    <dgm:cxn modelId="{0302A1E6-1239-40C0-9E4A-29C97523D30C}" type="presOf" srcId="{469FE482-5A9E-4A72-81EA-C76448806A3E}" destId="{408DCC00-CC60-4F76-9C61-F00E7DBFC778}" srcOrd="0" destOrd="1" presId="urn:microsoft.com/office/officeart/2017/3/layout/HorizontalPathTimeline#2"/>
    <dgm:cxn modelId="{B681E0E7-0B3A-4DB8-BF19-F9AE0E1C787B}" srcId="{44D67ED0-6EEA-48F6-A9C1-BE754AABC76A}" destId="{AE62509E-8FD5-4BC0-8484-49407DA07B2D}" srcOrd="0" destOrd="0" parTransId="{8F2C679D-77AF-46F9-9ACE-1E1D440B1883}" sibTransId="{5C2CB4AF-F88D-4FBE-A40E-0CC048A23B9E}"/>
    <dgm:cxn modelId="{1026F4ED-44C6-4CD3-8FB3-A4584BF8D120}" srcId="{9EDAF963-6421-41D1-B581-2F79B34A655B}" destId="{A35B6065-1624-4504-8183-35EBAF5B32C7}" srcOrd="0" destOrd="0" parTransId="{58663D7E-37B2-4D0E-9CAC-43E35AD81FFE}" sibTransId="{DC52FD48-DA2D-4E05-8EAC-F1B603486682}"/>
    <dgm:cxn modelId="{149B274D-97B1-4D7D-8606-A060E69D9396}" type="presParOf" srcId="{93C358AC-5BA0-4CB6-B22F-1B95FA53D0F3}" destId="{9F83E70B-EE6D-407B-8E1F-FE26817B3B1D}" srcOrd="0" destOrd="0" presId="urn:microsoft.com/office/officeart/2017/3/layout/HorizontalPathTimeline#2"/>
    <dgm:cxn modelId="{9C64AB4C-6C50-4B98-94C3-1FB3A10037C8}" type="presParOf" srcId="{93C358AC-5BA0-4CB6-B22F-1B95FA53D0F3}" destId="{EE6F6E1A-AC88-44BD-8034-0C2734A7943C}" srcOrd="1" destOrd="0" presId="urn:microsoft.com/office/officeart/2017/3/layout/HorizontalPathTimeline#2"/>
    <dgm:cxn modelId="{1FD49278-35FB-4A87-8037-150A03088969}" type="presParOf" srcId="{EE6F6E1A-AC88-44BD-8034-0C2734A7943C}" destId="{27CC3FEA-4989-4FE6-A03A-48D0F90DB146}" srcOrd="0" destOrd="0" presId="urn:microsoft.com/office/officeart/2017/3/layout/HorizontalPathTimeline#2"/>
    <dgm:cxn modelId="{0FDCEE2C-9049-4A7D-A4AD-A3FAB2668504}" type="presParOf" srcId="{27CC3FEA-4989-4FE6-A03A-48D0F90DB146}" destId="{B3AC6DBE-85B6-4AF3-BADF-7E1E82B735CC}" srcOrd="0" destOrd="0" presId="urn:microsoft.com/office/officeart/2017/3/layout/HorizontalPathTimeline#2"/>
    <dgm:cxn modelId="{BD07AC6A-3A2F-47FE-9350-7DA4A29DB905}" type="presParOf" srcId="{27CC3FEA-4989-4FE6-A03A-48D0F90DB146}" destId="{EAA550E8-D286-40B4-9B20-40DE0FCA02CE}" srcOrd="1" destOrd="0" presId="urn:microsoft.com/office/officeart/2017/3/layout/HorizontalPathTimeline#2"/>
    <dgm:cxn modelId="{4EF19140-CE0B-4443-9D3C-912EE4A13BBB}" type="presParOf" srcId="{27CC3FEA-4989-4FE6-A03A-48D0F90DB146}" destId="{13B6FF8E-261C-4941-9C10-4D13C6F1D5E7}" srcOrd="2" destOrd="0" presId="urn:microsoft.com/office/officeart/2017/3/layout/HorizontalPathTimeline#2"/>
    <dgm:cxn modelId="{BF1AB424-047D-439E-A52A-C93F108309A7}" type="presParOf" srcId="{27CC3FEA-4989-4FE6-A03A-48D0F90DB146}" destId="{408DCC00-CC60-4F76-9C61-F00E7DBFC778}" srcOrd="3" destOrd="0" presId="urn:microsoft.com/office/officeart/2017/3/layout/HorizontalPathTimeline#2"/>
    <dgm:cxn modelId="{27C26064-6724-421D-AD07-4F8CD8E80135}" type="presParOf" srcId="{27CC3FEA-4989-4FE6-A03A-48D0F90DB146}" destId="{5C96A5F5-16B2-4AEA-9591-B66C220F4A65}" srcOrd="4" destOrd="0" presId="urn:microsoft.com/office/officeart/2017/3/layout/HorizontalPathTimeline#2"/>
    <dgm:cxn modelId="{292F4599-0304-4E05-BAB2-EE49D095460E}" type="presParOf" srcId="{27CC3FEA-4989-4FE6-A03A-48D0F90DB146}" destId="{22931EBF-FF0E-4476-B965-7C4CFFC57D5D}" srcOrd="5" destOrd="0" presId="urn:microsoft.com/office/officeart/2017/3/layout/HorizontalPathTimeline#2"/>
    <dgm:cxn modelId="{8392B015-2B04-43E7-9510-B7789EEB7846}" type="presParOf" srcId="{EE6F6E1A-AC88-44BD-8034-0C2734A7943C}" destId="{E3B24336-549D-49F0-9359-D66050EB5874}" srcOrd="1" destOrd="0" presId="urn:microsoft.com/office/officeart/2017/3/layout/HorizontalPathTimeline#2"/>
    <dgm:cxn modelId="{B4F8EBC0-FB8F-4814-B17C-8A8160450CE9}" type="presParOf" srcId="{EE6F6E1A-AC88-44BD-8034-0C2734A7943C}" destId="{8BD40F87-7EF8-4BE4-972F-FA3FE5A18736}" srcOrd="2" destOrd="0" presId="urn:microsoft.com/office/officeart/2017/3/layout/HorizontalPathTimeline#2"/>
    <dgm:cxn modelId="{BDBA57D5-9585-44EE-8137-B662DD0CCB3D}" type="presParOf" srcId="{8BD40F87-7EF8-4BE4-972F-FA3FE5A18736}" destId="{F34C40A7-6131-4EF1-9887-E7EEA86D1562}" srcOrd="0" destOrd="0" presId="urn:microsoft.com/office/officeart/2017/3/layout/HorizontalPathTimeline#2"/>
    <dgm:cxn modelId="{A58D608F-ECC9-4F53-924C-CA1FA9876CB6}" type="presParOf" srcId="{8BD40F87-7EF8-4BE4-972F-FA3FE5A18736}" destId="{14186A17-7B9F-4674-AD57-FF0C87A3CB32}" srcOrd="1" destOrd="0" presId="urn:microsoft.com/office/officeart/2017/3/layout/HorizontalPathTimeline#2"/>
    <dgm:cxn modelId="{35DB642F-8986-4C8A-8727-43F26FC8D8C5}" type="presParOf" srcId="{8BD40F87-7EF8-4BE4-972F-FA3FE5A18736}" destId="{975F3CEC-6BAC-4EFC-B44F-278583CEC78C}" srcOrd="2" destOrd="0" presId="urn:microsoft.com/office/officeart/2017/3/layout/HorizontalPathTimeline#2"/>
    <dgm:cxn modelId="{5F763E16-0EC2-45FD-9E65-98D18623BFAC}" type="presParOf" srcId="{8BD40F87-7EF8-4BE4-972F-FA3FE5A18736}" destId="{3A73CBFE-397D-467A-A65B-E19FAB2953BB}" srcOrd="3" destOrd="0" presId="urn:microsoft.com/office/officeart/2017/3/layout/HorizontalPathTimeline#2"/>
    <dgm:cxn modelId="{756051C9-E47D-483A-A215-FDD1F893B06F}" type="presParOf" srcId="{8BD40F87-7EF8-4BE4-972F-FA3FE5A18736}" destId="{730471FC-8FAF-49B2-8F42-63D391F759BE}" srcOrd="4" destOrd="0" presId="urn:microsoft.com/office/officeart/2017/3/layout/HorizontalPathTimeline#2"/>
    <dgm:cxn modelId="{5BE04A7E-2CB3-4EBF-92EC-859AF2F0516B}" type="presParOf" srcId="{8BD40F87-7EF8-4BE4-972F-FA3FE5A18736}" destId="{E5B7BEAE-1C65-4A3E-9D69-CA6F92F97FF3}" srcOrd="5" destOrd="0" presId="urn:microsoft.com/office/officeart/2017/3/layout/HorizontalPathTimeline#2"/>
    <dgm:cxn modelId="{DA44D99E-95F4-455B-924A-281175A3046A}" type="presParOf" srcId="{EE6F6E1A-AC88-44BD-8034-0C2734A7943C}" destId="{1BC83304-6330-4FF6-994A-D02AC933FCB6}" srcOrd="3" destOrd="0" presId="urn:microsoft.com/office/officeart/2017/3/layout/HorizontalPathTimeline#2"/>
    <dgm:cxn modelId="{DDACE856-1745-4149-B5B3-4C4B7FF09D1D}" type="presParOf" srcId="{EE6F6E1A-AC88-44BD-8034-0C2734A7943C}" destId="{8D6C0F72-35C7-4FDF-BDAC-4FF565A33A17}" srcOrd="4" destOrd="0" presId="urn:microsoft.com/office/officeart/2017/3/layout/HorizontalPathTimeline#2"/>
    <dgm:cxn modelId="{A02D9B70-41D7-496D-956C-A57245DB7C97}" type="presParOf" srcId="{8D6C0F72-35C7-4FDF-BDAC-4FF565A33A17}" destId="{79B0CEDC-0005-4ACE-AB25-DB9533DC85C2}" srcOrd="0" destOrd="0" presId="urn:microsoft.com/office/officeart/2017/3/layout/HorizontalPathTimeline#2"/>
    <dgm:cxn modelId="{A40BF6BD-D76C-49F7-AFD2-3BBED3A0034D}" type="presParOf" srcId="{8D6C0F72-35C7-4FDF-BDAC-4FF565A33A17}" destId="{F1C3FD7B-71E0-4012-B7CE-2C80433ED975}" srcOrd="1" destOrd="0" presId="urn:microsoft.com/office/officeart/2017/3/layout/HorizontalPathTimeline#2"/>
    <dgm:cxn modelId="{FD0F136A-2C48-4E26-B042-74A913D58944}" type="presParOf" srcId="{8D6C0F72-35C7-4FDF-BDAC-4FF565A33A17}" destId="{8D7DE9DA-72BE-42E6-8909-E3D0EB4CA475}" srcOrd="2" destOrd="0" presId="urn:microsoft.com/office/officeart/2017/3/layout/HorizontalPathTimeline#2"/>
    <dgm:cxn modelId="{C87FB66A-D457-4ABE-9A01-18B0288F7603}" type="presParOf" srcId="{8D6C0F72-35C7-4FDF-BDAC-4FF565A33A17}" destId="{2467EBEC-ACAC-4EF4-B856-39067B4D928B}" srcOrd="3" destOrd="0" presId="urn:microsoft.com/office/officeart/2017/3/layout/HorizontalPathTimeline#2"/>
    <dgm:cxn modelId="{FC2E878F-005A-4C2D-BDCB-A15D56AFD437}" type="presParOf" srcId="{8D6C0F72-35C7-4FDF-BDAC-4FF565A33A17}" destId="{7605329C-2B32-4CD7-9B69-1B3DAB88562E}" srcOrd="4" destOrd="0" presId="urn:microsoft.com/office/officeart/2017/3/layout/HorizontalPathTimeline#2"/>
    <dgm:cxn modelId="{91A72D46-162A-44DF-8333-8CF3D7F18806}" type="presParOf" srcId="{8D6C0F72-35C7-4FDF-BDAC-4FF565A33A17}" destId="{E4D18DE3-4D68-4CCA-A662-044FD68AA3B7}" srcOrd="5" destOrd="0" presId="urn:microsoft.com/office/officeart/2017/3/layout/HorizontalPathTimeline#2"/>
    <dgm:cxn modelId="{55D4590A-17B1-4D23-BD2A-0A917ED41DF8}" type="presParOf" srcId="{EE6F6E1A-AC88-44BD-8034-0C2734A7943C}" destId="{E17860F2-27FB-497F-B5FF-0D9A9A3F8F3C}" srcOrd="5" destOrd="0" presId="urn:microsoft.com/office/officeart/2017/3/layout/HorizontalPathTimeline#2"/>
    <dgm:cxn modelId="{C060EC36-2D52-4E74-B2FF-D6AEDCEA39CF}" type="presParOf" srcId="{EE6F6E1A-AC88-44BD-8034-0C2734A7943C}" destId="{6DBCD425-4B34-4A04-996A-F488EA345CEB}" srcOrd="6" destOrd="0" presId="urn:microsoft.com/office/officeart/2017/3/layout/HorizontalPathTimeline#2"/>
    <dgm:cxn modelId="{5B8FAFCD-0337-481A-A515-5E2208BAA43B}" type="presParOf" srcId="{6DBCD425-4B34-4A04-996A-F488EA345CEB}" destId="{3FE75B81-9D06-4F9F-BD87-C2A832B06693}" srcOrd="0" destOrd="0" presId="urn:microsoft.com/office/officeart/2017/3/layout/HorizontalPathTimeline#2"/>
    <dgm:cxn modelId="{CABF254E-8788-4460-820B-64E7C7068892}" type="presParOf" srcId="{6DBCD425-4B34-4A04-996A-F488EA345CEB}" destId="{49B749E6-BF6B-43D3-BC78-61C4A55E8F98}" srcOrd="1" destOrd="0" presId="urn:microsoft.com/office/officeart/2017/3/layout/HorizontalPathTimeline#2"/>
    <dgm:cxn modelId="{37E6E349-A2CC-4416-A736-033A307C692A}" type="presParOf" srcId="{6DBCD425-4B34-4A04-996A-F488EA345CEB}" destId="{1CD873BC-76D9-419E-8474-A0A73E62C271}" srcOrd="2" destOrd="0" presId="urn:microsoft.com/office/officeart/2017/3/layout/HorizontalPathTimeline#2"/>
    <dgm:cxn modelId="{2783BF52-F308-4311-8977-D73E36FDECBE}" type="presParOf" srcId="{6DBCD425-4B34-4A04-996A-F488EA345CEB}" destId="{98D787F2-3566-4B4B-934F-5C8EBFBD3E56}" srcOrd="3" destOrd="0" presId="urn:microsoft.com/office/officeart/2017/3/layout/HorizontalPathTimeline#2"/>
    <dgm:cxn modelId="{1A7CD4CD-D354-40D6-9BF7-EDDFC38776E3}" type="presParOf" srcId="{6DBCD425-4B34-4A04-996A-F488EA345CEB}" destId="{4C592FDC-E0AC-4F61-ACEF-1C00BD20E463}" srcOrd="4" destOrd="0" presId="urn:microsoft.com/office/officeart/2017/3/layout/HorizontalPathTimeline#2"/>
    <dgm:cxn modelId="{8BD74D04-C976-436D-A1FC-1AF4BD999F92}" type="presParOf" srcId="{6DBCD425-4B34-4A04-996A-F488EA345CEB}" destId="{36256BC0-1AE2-4345-A906-E5061A4DB427}" srcOrd="5" destOrd="0" presId="urn:microsoft.com/office/officeart/2017/3/layout/HorizontalPathTimeline#2"/>
    <dgm:cxn modelId="{FBDC4D6F-B0E6-4ADF-96F2-8BCE7E426D7F}" type="presParOf" srcId="{EE6F6E1A-AC88-44BD-8034-0C2734A7943C}" destId="{3692401C-5BC2-4EFB-8617-4BA7EEEA3BA8}" srcOrd="7" destOrd="0" presId="urn:microsoft.com/office/officeart/2017/3/layout/HorizontalPathTimeline#2"/>
    <dgm:cxn modelId="{E61E6255-6640-4A2D-851E-FD5F56E3F981}" type="presParOf" srcId="{EE6F6E1A-AC88-44BD-8034-0C2734A7943C}" destId="{E4F95361-E3A6-4C17-B7E8-D7E8059058E1}" srcOrd="8" destOrd="0" presId="urn:microsoft.com/office/officeart/2017/3/layout/HorizontalPathTimeline#2"/>
    <dgm:cxn modelId="{DA6B659C-126E-403E-AF8C-00475CED2E99}" type="presParOf" srcId="{E4F95361-E3A6-4C17-B7E8-D7E8059058E1}" destId="{7C951B90-1017-4E6B-808F-061A18AC976C}" srcOrd="0" destOrd="0" presId="urn:microsoft.com/office/officeart/2017/3/layout/HorizontalPathTimeline#2"/>
    <dgm:cxn modelId="{873B5496-8CB4-4627-B2A3-D545C912336C}" type="presParOf" srcId="{E4F95361-E3A6-4C17-B7E8-D7E8059058E1}" destId="{DE3E8A8B-9693-4833-9262-AF7EC983C5C1}" srcOrd="1" destOrd="0" presId="urn:microsoft.com/office/officeart/2017/3/layout/HorizontalPathTimeline#2"/>
    <dgm:cxn modelId="{4F62F065-CE32-4D6B-8205-8257A5939B65}" type="presParOf" srcId="{E4F95361-E3A6-4C17-B7E8-D7E8059058E1}" destId="{A46E7037-222C-45A0-A0DF-8C6B5DD443BF}" srcOrd="2" destOrd="0" presId="urn:microsoft.com/office/officeart/2017/3/layout/HorizontalPathTimeline#2"/>
    <dgm:cxn modelId="{27AB7A67-2379-411F-8D91-773913F1B3C5}" type="presParOf" srcId="{E4F95361-E3A6-4C17-B7E8-D7E8059058E1}" destId="{3FE1CF47-3984-4A03-8FA5-32EF57C9F592}" srcOrd="3" destOrd="0" presId="urn:microsoft.com/office/officeart/2017/3/layout/HorizontalPathTimeline#2"/>
    <dgm:cxn modelId="{8D2A91AE-8E0E-486B-8990-4E0C0780260D}" type="presParOf" srcId="{E4F95361-E3A6-4C17-B7E8-D7E8059058E1}" destId="{85B18390-D674-4D1A-A88C-77F65C5E0FA0}" srcOrd="4" destOrd="0" presId="urn:microsoft.com/office/officeart/2017/3/layout/HorizontalPathTimeline#2"/>
    <dgm:cxn modelId="{EBFDD04A-3EC6-47AB-ABC9-C50AE2529D89}" type="presParOf" srcId="{E4F95361-E3A6-4C17-B7E8-D7E8059058E1}" destId="{A722EF93-B85C-4140-B98F-F5D492BD70D3}" srcOrd="5" destOrd="0" presId="urn:microsoft.com/office/officeart/2017/3/layout/HorizontalPathTimeline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3E70B-EE6D-407B-8E1F-FE26817B3B1D}">
      <dsp:nvSpPr>
        <dsp:cNvPr id="0" name=""/>
        <dsp:cNvSpPr/>
      </dsp:nvSpPr>
      <dsp:spPr>
        <a:xfrm>
          <a:off x="0" y="3068141"/>
          <a:ext cx="11285838" cy="25567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550E8-D286-40B4-9B20-40DE0FCA02CE}">
      <dsp:nvSpPr>
        <dsp:cNvPr id="0" name=""/>
        <dsp:cNvSpPr/>
      </dsp:nvSpPr>
      <dsp:spPr>
        <a:xfrm>
          <a:off x="1903134" y="2424944"/>
          <a:ext cx="0" cy="13359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DCC00-CC60-4F76-9C61-F00E7DBFC778}">
      <dsp:nvSpPr>
        <dsp:cNvPr id="0" name=""/>
        <dsp:cNvSpPr/>
      </dsp:nvSpPr>
      <dsp:spPr>
        <a:xfrm>
          <a:off x="84130" y="1007027"/>
          <a:ext cx="3638007" cy="15490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343" tIns="84455" rIns="163343" bIns="84455" numCol="1" spcCol="1270" rtlCol="0" anchor="ctr" anchorCtr="0">
          <a:noAutofit/>
        </a:bodyPr>
        <a:lstStyle/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Gruppo docenti SOSTEGNO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Raccolta delle segnalazioni da parte dei coordinatori di classi riguardanti gli allievi con Bisogni Educativi Speciali</a:t>
          </a:r>
          <a:endParaRPr lang="it-IT" sz="1200" kern="1200" noProof="0" dirty="0"/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Corso di Formazione Pei</a:t>
          </a:r>
        </a:p>
        <a:p>
          <a:pPr marL="0" lvl="0" indent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Elaborazione Pei</a:t>
          </a:r>
        </a:p>
      </dsp:txBody>
      <dsp:txXfrm>
        <a:off x="84130" y="1007027"/>
        <a:ext cx="3638007" cy="1549052"/>
      </dsp:txXfrm>
    </dsp:sp>
    <dsp:sp modelId="{5C96A5F5-16B2-4AEA-9591-B66C220F4A65}">
      <dsp:nvSpPr>
        <dsp:cNvPr id="0" name=""/>
        <dsp:cNvSpPr/>
      </dsp:nvSpPr>
      <dsp:spPr>
        <a:xfrm>
          <a:off x="381337" y="3432483"/>
          <a:ext cx="300661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noProof="0" dirty="0"/>
            <a:t>Settembre-Dicembre</a:t>
          </a:r>
          <a:endParaRPr lang="it-IT" sz="2000" kern="1200" noProof="0" dirty="0"/>
        </a:p>
      </dsp:txBody>
      <dsp:txXfrm>
        <a:off x="381337" y="3432483"/>
        <a:ext cx="3006617" cy="722291"/>
      </dsp:txXfrm>
    </dsp:sp>
    <dsp:sp modelId="{B3AC6DBE-85B6-4AF3-BADF-7E1E82B735CC}">
      <dsp:nvSpPr>
        <dsp:cNvPr id="0" name=""/>
        <dsp:cNvSpPr/>
      </dsp:nvSpPr>
      <dsp:spPr>
        <a:xfrm>
          <a:off x="1815244" y="3612251"/>
          <a:ext cx="175778" cy="1757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86A17-7B9F-4674-AD57-FF0C87A3CB32}">
      <dsp:nvSpPr>
        <dsp:cNvPr id="0" name=""/>
        <dsp:cNvSpPr/>
      </dsp:nvSpPr>
      <dsp:spPr>
        <a:xfrm>
          <a:off x="3763782" y="3135257"/>
          <a:ext cx="0" cy="13359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3CBFE-397D-467A-A65B-E19FAB2953BB}">
      <dsp:nvSpPr>
        <dsp:cNvPr id="0" name=""/>
        <dsp:cNvSpPr/>
      </dsp:nvSpPr>
      <dsp:spPr>
        <a:xfrm>
          <a:off x="1944779" y="4362514"/>
          <a:ext cx="3638007" cy="10546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343" tIns="57501" rIns="163343" bIns="57501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COORDINAMENTO GRUPPO SOSTEGNO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u="none" kern="1200" noProof="0" dirty="0"/>
            <a:t>MONITORAGGIO ASSISTENZA SPECIALISTICA</a:t>
          </a:r>
          <a:endParaRPr lang="it-IT" sz="1200" kern="1200" noProof="0" dirty="0"/>
        </a:p>
      </dsp:txBody>
      <dsp:txXfrm>
        <a:off x="1944779" y="4362514"/>
        <a:ext cx="3638007" cy="1054673"/>
      </dsp:txXfrm>
    </dsp:sp>
    <dsp:sp modelId="{730471FC-8FAF-49B2-8F42-63D391F759BE}">
      <dsp:nvSpPr>
        <dsp:cNvPr id="0" name=""/>
        <dsp:cNvSpPr/>
      </dsp:nvSpPr>
      <dsp:spPr>
        <a:xfrm>
          <a:off x="2260473" y="2237186"/>
          <a:ext cx="300661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 noProof="0" dirty="0"/>
        </a:p>
      </dsp:txBody>
      <dsp:txXfrm>
        <a:off x="2260473" y="2237186"/>
        <a:ext cx="3006617" cy="722291"/>
      </dsp:txXfrm>
    </dsp:sp>
    <dsp:sp modelId="{F34C40A7-6131-4EF1-9887-E7EEA86D1562}">
      <dsp:nvSpPr>
        <dsp:cNvPr id="0" name=""/>
        <dsp:cNvSpPr/>
      </dsp:nvSpPr>
      <dsp:spPr>
        <a:xfrm>
          <a:off x="3675893" y="3108091"/>
          <a:ext cx="175778" cy="1757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C3FD7B-71E0-4012-B7CE-2C80433ED975}">
      <dsp:nvSpPr>
        <dsp:cNvPr id="0" name=""/>
        <dsp:cNvSpPr/>
      </dsp:nvSpPr>
      <dsp:spPr>
        <a:xfrm>
          <a:off x="5642919" y="1920784"/>
          <a:ext cx="0" cy="13359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7EBEC-ACAC-4EF4-B856-39067B4D928B}">
      <dsp:nvSpPr>
        <dsp:cNvPr id="0" name=""/>
        <dsp:cNvSpPr/>
      </dsp:nvSpPr>
      <dsp:spPr>
        <a:xfrm>
          <a:off x="3823915" y="974774"/>
          <a:ext cx="3638007" cy="10546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343" tIns="57501" rIns="163343" bIns="57501" numCol="1" spcCol="1270" rtlCol="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Monitoraggio DSA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noProof="0" dirty="0"/>
            <a:t>Condivisione con i CDC</a:t>
          </a:r>
        </a:p>
      </dsp:txBody>
      <dsp:txXfrm>
        <a:off x="3823915" y="974774"/>
        <a:ext cx="3638007" cy="1054673"/>
      </dsp:txXfrm>
    </dsp:sp>
    <dsp:sp modelId="{7605329C-2B32-4CD7-9B69-1B3DAB88562E}">
      <dsp:nvSpPr>
        <dsp:cNvPr id="0" name=""/>
        <dsp:cNvSpPr/>
      </dsp:nvSpPr>
      <dsp:spPr>
        <a:xfrm>
          <a:off x="4139610" y="3432483"/>
          <a:ext cx="300661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noProof="0" dirty="0"/>
            <a:t>Gennaio-Marzo</a:t>
          </a:r>
          <a:endParaRPr lang="it-IT" sz="2400" kern="1200" noProof="0" dirty="0"/>
        </a:p>
      </dsp:txBody>
      <dsp:txXfrm>
        <a:off x="4139610" y="3432483"/>
        <a:ext cx="3006617" cy="722291"/>
      </dsp:txXfrm>
    </dsp:sp>
    <dsp:sp modelId="{79B0CEDC-0005-4ACE-AB25-DB9533DC85C2}">
      <dsp:nvSpPr>
        <dsp:cNvPr id="0" name=""/>
        <dsp:cNvSpPr/>
      </dsp:nvSpPr>
      <dsp:spPr>
        <a:xfrm>
          <a:off x="5555029" y="3108091"/>
          <a:ext cx="175778" cy="1757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749E6-BF6B-43D3-BC78-61C4A55E8F98}">
      <dsp:nvSpPr>
        <dsp:cNvPr id="0" name=""/>
        <dsp:cNvSpPr/>
      </dsp:nvSpPr>
      <dsp:spPr>
        <a:xfrm>
          <a:off x="7522055" y="3116781"/>
          <a:ext cx="0" cy="13359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787F2-3566-4B4B-934F-5C8EBFBD3E56}">
      <dsp:nvSpPr>
        <dsp:cNvPr id="0" name=""/>
        <dsp:cNvSpPr/>
      </dsp:nvSpPr>
      <dsp:spPr>
        <a:xfrm>
          <a:off x="5703051" y="4344038"/>
          <a:ext cx="3638007" cy="10546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343" tIns="57501" rIns="163343" bIns="57501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noProof="0" dirty="0">
              <a:latin typeface="+mn-lt"/>
            </a:rPr>
            <a:t>Analisi dei casi </a:t>
          </a:r>
          <a:r>
            <a:rPr lang="it-IT" sz="1200" b="0" kern="1200" noProof="0" dirty="0" err="1">
              <a:latin typeface="+mn-lt"/>
            </a:rPr>
            <a:t>Bes</a:t>
          </a:r>
          <a:endParaRPr lang="it-IT" sz="1200" b="0" kern="1200" noProof="0" dirty="0">
            <a:latin typeface="+mn-lt"/>
          </a:endParaRP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kern="1200" noProof="0" dirty="0">
              <a:latin typeface="+mn-lt"/>
            </a:rPr>
            <a:t>Monitoraggio in itinere degli studenti con BES </a:t>
          </a:r>
        </a:p>
      </dsp:txBody>
      <dsp:txXfrm>
        <a:off x="5703051" y="4344038"/>
        <a:ext cx="3638007" cy="1054673"/>
      </dsp:txXfrm>
    </dsp:sp>
    <dsp:sp modelId="{4C592FDC-E0AC-4F61-ACEF-1C00BD20E463}">
      <dsp:nvSpPr>
        <dsp:cNvPr id="0" name=""/>
        <dsp:cNvSpPr/>
      </dsp:nvSpPr>
      <dsp:spPr>
        <a:xfrm>
          <a:off x="6018746" y="2237186"/>
          <a:ext cx="300661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 noProof="0" dirty="0"/>
        </a:p>
      </dsp:txBody>
      <dsp:txXfrm>
        <a:off x="6018746" y="2237186"/>
        <a:ext cx="3006617" cy="722291"/>
      </dsp:txXfrm>
    </dsp:sp>
    <dsp:sp modelId="{3FE75B81-9D06-4F9F-BD87-C2A832B06693}">
      <dsp:nvSpPr>
        <dsp:cNvPr id="0" name=""/>
        <dsp:cNvSpPr/>
      </dsp:nvSpPr>
      <dsp:spPr>
        <a:xfrm>
          <a:off x="7434165" y="3089615"/>
          <a:ext cx="175778" cy="1757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E8A8B-9693-4833-9262-AF7EC983C5C1}">
      <dsp:nvSpPr>
        <dsp:cNvPr id="0" name=""/>
        <dsp:cNvSpPr/>
      </dsp:nvSpPr>
      <dsp:spPr>
        <a:xfrm>
          <a:off x="9401191" y="1981508"/>
          <a:ext cx="0" cy="121447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1CF47-3984-4A03-8FA5-32EF57C9F592}">
      <dsp:nvSpPr>
        <dsp:cNvPr id="0" name=""/>
        <dsp:cNvSpPr/>
      </dsp:nvSpPr>
      <dsp:spPr>
        <a:xfrm>
          <a:off x="7747551" y="1022713"/>
          <a:ext cx="3307279" cy="9587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343" tIns="57501" rIns="163343" bIns="57501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GLO 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noProof="0" dirty="0"/>
            <a:t>INCONTRI PER NUOVI ISCRITTI</a:t>
          </a:r>
        </a:p>
      </dsp:txBody>
      <dsp:txXfrm>
        <a:off x="7747551" y="1022713"/>
        <a:ext cx="3307279" cy="958794"/>
      </dsp:txXfrm>
    </dsp:sp>
    <dsp:sp modelId="{85B18390-D674-4D1A-A88C-77F65C5E0FA0}">
      <dsp:nvSpPr>
        <dsp:cNvPr id="0" name=""/>
        <dsp:cNvSpPr/>
      </dsp:nvSpPr>
      <dsp:spPr>
        <a:xfrm>
          <a:off x="7897882" y="3432483"/>
          <a:ext cx="3006617" cy="722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noProof="0" dirty="0"/>
            <a:t>Aprile-Giugno</a:t>
          </a:r>
        </a:p>
      </dsp:txBody>
      <dsp:txXfrm>
        <a:off x="7897882" y="3432483"/>
        <a:ext cx="3006617" cy="722291"/>
      </dsp:txXfrm>
    </dsp:sp>
    <dsp:sp modelId="{7C951B90-1017-4E6B-808F-061A18AC976C}">
      <dsp:nvSpPr>
        <dsp:cNvPr id="0" name=""/>
        <dsp:cNvSpPr/>
      </dsp:nvSpPr>
      <dsp:spPr>
        <a:xfrm>
          <a:off x="9321291" y="3116081"/>
          <a:ext cx="159799" cy="15979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HorizontalPathTimeline#2">
  <dgm:title val="Sequenza temporale con percorso orizzontale"/>
  <dgm:desc val="Utilizzabile per mostrare un elenco di eventi in ordine cronologico. La forma rettangolare contiene la descrizione, mentre la data compare accanto al punto circolare. È l'elemento grafico SmartArt ideale per la visualizzazione di grandi quantità di testo con un formato data breve. "/>
  <dgm:catLst>
    <dgm:cat type="timeline" pri="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dir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 refType="h" fact="0.04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asst0">
      <dgm:alg type="sp"/>
      <dgm:shape xmlns:r="http://schemas.openxmlformats.org/officeDocument/2006/relationships" type="rect" r:blip="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6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</dgm:constrLst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2TextContainer" refType="w" fact="0.88"/>
                <dgm:constr type="h" for="ch" forName="L2TextContainer" refType="h" fact="0.15"/>
                <dgm:constr type="h" for="ch" forName="L2TextContainer" refType="h" op="lte" fact="0.31"/>
                <dgm:constr type="b" for="ch" forName="L2TextContainer" refType="h" fact="0.31"/>
                <dgm:constr type="l" for="ch" forName="L2TextContainer" refType="w" fact="0.06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31"/>
                <dgm:constr type="w" for="ch" forName="FlexibleEmptyPlaceHolder" refType="w"/>
                <dgm:constr type="h" for="ch" forName="FlexibleEmptyPlaceHolder" refType="h" fact="0.16"/>
                <dgm:constr type="h" for="ch" forName="FlexibleEmptyPlaceHolder" refType="h" op="gte" fact="0.005"/>
                <dgm:constr type="t" for="ch" forName="FlexibleEmptyPlaceHolder" refType="h" fact="0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537"/>
                <dgm:constr type="h" for="ch" forName="L1TextContainer" refType="h" fact="0.113"/>
                <dgm:constr type="w" for="ch" forName="EmptyPlaceHolder" refType="w"/>
                <dgm:constr type="t" for="ch" forName="EmptyPlaceHolder" refType="h" fact="0.65"/>
                <dgm:constr type="h" for="ch" forName="EmptyPlaceHolder" refType="h" fact="0.35"/>
              </dgm:constrLst>
            </dgm:if>
            <dgm:else name="CaseForPlacingNodeBelowDivider">
              <dgm:constrLst>
                <dgm:constr type="w" for="ch" forName="EmptyPlaceHolder" refType="w"/>
                <dgm:constr type="h" for="ch" forName="EmptyPlaceHolder" refType="h" fact="0.35"/>
                <dgm:constr type="t" for="ch" forName="EmptyPlaceHolder" refType="h" fact="0"/>
                <dgm:constr type="w" for="ch" forName="FlexibleEmptyPlaceHolder" refType="w"/>
                <dgm:constr type="h" for="ch" forName="FlexibleEmptyPlaceHolder" refType="h" fact="0.16"/>
                <dgm:constr type="h" for="ch" forName="FlexibleEmptyPlaceHolder" refType="h" op="gte" fact="0.005"/>
                <dgm:constr type="b" for="ch" forName="FlexibleEmptyPlaceHolder" refType="h"/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35"/>
                <dgm:constr type="h" for="ch" forName="L1TextContainer" refType="h" fact="0.113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5"/>
                <dgm:constr type="w" for="ch" forName="L2TextContainer" refType="w" fact="0.88"/>
                <dgm:constr type="h" for="ch" forName="L2TextContainer" refType="h" fact="0.15"/>
                <dgm:constr type="h" for="ch" forName="L2TextContainer" refType="h" op="lte" fact="0.31"/>
                <dgm:constr type="t" for="ch" forName="L2TextContainer" refType="h" fact="0.69"/>
                <dgm:constr type="l" for="ch" forName="L2TextContainer" refType="w" fact="0.06"/>
              </dgm:constrLst>
            </dgm:else>
          </dgm:choose>
          <dgm:layoutNode name="ConnectorPoint" styleLbl="fgAcc1" moveWith="L2TextContainer">
            <dgm:alg type="sp"/>
            <dgm:shape xmlns:r="http://schemas.openxmlformats.org/officeDocument/2006/relationships" type="ellipse" r:blip="" zOrderOff="10">
              <dgm:adjLst/>
            </dgm:shape>
            <dgm:presOf/>
            <dgm:constrLst/>
          </dgm:layoutNode>
          <dgm:layoutNode name="ConnectLine" styleLbl="alignNode1" moveWith="L2TextContainer">
            <dgm:alg type="sp"/>
            <dgm:shape xmlns:r="http://schemas.openxmlformats.org/officeDocument/2006/relationships" type="line" r:blip="">
              <dgm:adjLst/>
              <dgm:extLst>
                <a:ext uri="{B698B0E9-8C71-41B9-8309-B3DCBF30829C}">
                  <dgm1612:spPr xmlns:dgm1612="http://schemas.microsoft.com/office/drawing/2016/12/diagram">
                    <a:ln>
                      <a:prstDash val="dash"/>
                    </a:ln>
                  </dgm1612:spPr>
                </a:ext>
              </dgm:extLst>
            </dgm:shape>
            <dgm:presOf/>
            <dgm:constrLst/>
          </dgm:layoutNode>
          <dgm:layoutNode name="Flexible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  <dgm:layoutNode name="L2TextContainer" styleLbl="bgAcc1">
            <dgm:varLst>
              <dgm:chMax val="0"/>
              <dgm:chPref val="0"/>
              <dgm:bulletEnabled val="1"/>
            </dgm:varLst>
            <dgm:choose name="L2TextContainerAlgo">
              <dgm:if name="L2TextContainerAlgoLTR" func="var" arg="dir" op="equ" val="norm">
                <dgm:alg type="tx">
                  <dgm:param type="txAnchorVert" val="mid"/>
                  <dgm:param type="parTxRTLAlign" val="l"/>
                  <dgm:param type="parTxLTRAlign" val="l"/>
                  <dgm:param type="txAnchorVertCh" val="mid"/>
                  <dgm:param type="shpTxRTLAlignCh" val="l"/>
                  <dgm:param type="shpTxLTRAlignCh" val="l"/>
                </dgm:alg>
              </dgm:if>
              <dgm:else name="L2TextContainerAlgoRTL">
                <dgm:alg type="tx">
                  <dgm:param type="txAnchorVert" val="mid"/>
                  <dgm:param type="parTxRTLAlign" val="r"/>
                  <dgm:param type="parTxLTRAlign" val="r"/>
                  <dgm:param type="txAnchorVertCh" val="mid"/>
                  <dgm:param type="shpTxRTLAlignCh" val="r"/>
                  <dgm:param type="shpTxLTR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w" fact="0.14"/>
              <dgm:constr type="rMarg" refType="w" fact="0.14"/>
              <dgm:constr type="tMarg" refType="h" fact="0.17"/>
              <dgm:constr type="bMarg" refType="h" fact="0.17"/>
            </dgm:constrLst>
            <dgm:ruleLst>
              <dgm:rule type="h" val="INF" fact="NaN" max="NaN"/>
              <dgm:rule type="primFontSz" val="11" fact="NaN" max="NaN"/>
            </dgm:ruleLst>
          </dgm:layoutNode>
          <dgm:layoutNode name="L1TextContainer" styleLbl="revTx">
            <dgm:varLst>
              <dgm:chMax val="1"/>
              <dgm:chPref val="1"/>
              <dgm:bulletEnabled val="1"/>
            </dgm:varLst>
            <dgm:choose name="casesForTxtDirLogic">
              <dgm:if name="Name78" axis="self" ptType="node" func="posOdd" op="equ" val="1">
                <dgm:alg type="tx">
                  <dgm:param type="txAnchorHorz" val="ctr"/>
                  <dgm:param type="txAnchorVert" val="t"/>
                  <dgm:param type="parTxRTLAlign" val="ctr"/>
                  <dgm:param type="parTxRTLAlign" val="ctr"/>
                </dgm:alg>
              </dgm:if>
              <dgm:else name="Name89">
                <dgm:alg type="tx">
                  <dgm:param type="txAnchorHorz" val="ctr"/>
                  <dgm:param type="txAnchorVert" val="b"/>
                  <dgm:param type="parTxRTL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4" fact="NaN" max="NaN"/>
            </dgm:ruleLst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DC7A4-2C84-4290-B849-97D86A0E4F05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CF8DA-A407-4073-BE13-FA182C62BA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544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987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3821-597E-4B4F-8572-5DA1CB183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950976"/>
            <a:ext cx="6509385" cy="3556730"/>
          </a:xfrm>
        </p:spPr>
        <p:txBody>
          <a:bodyPr anchor="t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38D70-8FF5-47D7-A0DD-087A227BC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572000"/>
            <a:ext cx="6481953" cy="1485900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B485-516D-48B7-AF1D-69AEEA35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4DDB-2831-4FF8-9DA7-0449659D7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178F6-65BA-4964-80E2-DB6EA3355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0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7F1B-6F93-4E6E-8C8C-D01A9DEB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7D2968-FE85-492F-A77B-1771F4EAA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8641" y="2028826"/>
            <a:ext cx="11094348" cy="402907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2DA2-B1FB-45C6-B10C-141AC2BF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A6D78-CE47-4CA7-B3B6-AFAE5175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DC5C0-8780-4819-A8FC-32A0141D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8F9A8-05F2-4F79-B689-1FA2F31965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472612" y="952499"/>
            <a:ext cx="2207417" cy="51054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615BC-61CD-4D59-8E85-B59072E2B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7924" y="952499"/>
            <a:ext cx="8914688" cy="51054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81C46-8CC0-4B79-AF2E-84C86C6A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6817-4D29-4888-B68C-A35F5A06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0B21A-30A9-4173-9E3F-D985B86A3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1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45AC-24E0-45A1-90C3-7BF96C3FC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18E1-7CA3-4B5E-9683-554FDFC63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D32D-7150-4DF2-B992-A2B4F560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03F0C-FCA3-464C-B6ED-864DB51E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41006-DAE1-4326-B1AE-FD527A653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7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B84-BE32-464A-A765-975C21B5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923" y="952500"/>
            <a:ext cx="6678695" cy="3962398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145C2-97CF-4887-904A-8ADC80525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3860" y="952501"/>
            <a:ext cx="3500440" cy="396239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24559-DA32-4398-A8EE-EED2469D6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67BE1-F1AC-4732-B52E-1C7D63DE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13C03-DDF0-48C6-B1BF-D28875F8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3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F411-42B3-4A17-BE7E-861BE7E7D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E0603-F4C0-40AC-A53E-40449D53D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8640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C5634-2887-4182-A9BE-B382357D4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8" y="2029968"/>
            <a:ext cx="5281506" cy="41481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B6E74-28E1-4684-B515-4265ED7B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75EA-A8F8-485D-A82F-CD85D4C9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9E4B0-F5E3-407F-A548-B616E77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2161A-7627-4D64-AF08-10D702AF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59" y="950976"/>
            <a:ext cx="10802729" cy="8817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6884-07D8-4CC4-BE99-516F1433B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2918" y="1832772"/>
            <a:ext cx="5281507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2C638-B5A8-4F8C-85AE-33BEAF54C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" y="2600531"/>
            <a:ext cx="52815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D1933-A703-4BDC-A697-728E899EE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927" y="1832772"/>
            <a:ext cx="5283202" cy="742638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1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25DBD-4D51-4A2D-B1E4-6D094CD1E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927" y="2600531"/>
            <a:ext cx="52832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636E2-E26E-42F7-9E05-3F756C7D1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7281B-0E5C-421E-AFFE-775F57C5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83462-E410-4DC7-AE53-27AABEC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3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CFA68-31B5-48C5-929A-842FDF0F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5A2600-419E-46E9-946F-FBDEDBA1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5F9A9-98FF-4653-A570-9F351A1A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D44457-95F1-4B15-A647-B14F91F7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70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EABA-1008-4E49-9184-3A946ECD7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C3BD0-269D-4127-B5F7-84B0D8A7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23447-C740-4495-93EC-7252B1B92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7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1155-71E7-4F0A-BB62-933743CF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52500"/>
            <a:ext cx="4124084" cy="2362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D44-5A1E-4176-8766-4B81E045D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952500"/>
            <a:ext cx="5934074" cy="49085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10EC6-11DD-4B5D-A2D2-4DCF73E5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DFCDF-666E-4DB4-A1C0-79D40A00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A69AC-15E6-4B19-A59D-DBDBE923D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9F0EE-74DE-4FEC-81E9-E40D5339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6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CA4F-6508-4AD6-8367-A0288D888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1" y="952500"/>
            <a:ext cx="4124084" cy="239791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6BFCD-2F93-4D99-89EA-F0359FB78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2119" y="987425"/>
            <a:ext cx="602218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F4C1F7-1272-41C8-8C29-676316D02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8641" y="3429000"/>
            <a:ext cx="4124084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DD491-0FE6-4B42-AAA6-B698E46F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23C7-78A4-413A-A84B-93D4CC0A9EB1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F83F-4E9F-4607-A69B-DFC93256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4484-C6E4-4D8A-BDAB-09B1FBB4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9E08-E0E5-4B1A-8F7D-08FE7678A3B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1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90E843-90BA-4A7D-8F9F-FFE49387A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950976"/>
            <a:ext cx="10995659" cy="1077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CA62-9B55-49B4-94B6-EAAF7D5A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641" y="2028826"/>
            <a:ext cx="10995660" cy="4029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EA03-AAFA-4A69-A3DA-1DD0EF273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729" y="6449535"/>
            <a:ext cx="2983095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4CDE23C7-78A4-413A-A84B-93D4CC0A9EB1}" type="datetimeFigureOut">
              <a:rPr lang="en-US" smtClean="0"/>
              <a:pPr/>
              <a:t>5/28/2024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97F43-1ECB-4FC2-863E-26CEE24A0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24" y="1737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7F9D8-4B2E-4871-B2AE-EFC06BE2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10710" y="6449535"/>
            <a:ext cx="932279" cy="30845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CB39E08-E0E5-4B1A-8F7D-08FE7678A3B6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2919E4-C488-4107-9EF1-66152F848008}"/>
              </a:ext>
            </a:extLst>
          </p:cNvPr>
          <p:cNvCxnSpPr>
            <a:cxnSpLocks/>
          </p:cNvCxnSpPr>
          <p:nvPr/>
        </p:nvCxnSpPr>
        <p:spPr>
          <a:xfrm>
            <a:off x="643467" y="678719"/>
            <a:ext cx="10905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F79732-4088-424C-A653-4534E4389443}"/>
              </a:ext>
            </a:extLst>
          </p:cNvPr>
          <p:cNvCxnSpPr>
            <a:cxnSpLocks/>
          </p:cNvCxnSpPr>
          <p:nvPr/>
        </p:nvCxnSpPr>
        <p:spPr>
          <a:xfrm>
            <a:off x="643467" y="6309695"/>
            <a:ext cx="1090506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5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>
            <a:extLst>
              <a:ext uri="{FF2B5EF4-FFF2-40B4-BE49-F238E27FC236}">
                <a16:creationId xmlns:a16="http://schemas.microsoft.com/office/drawing/2014/main" id="{1C321CA0-571F-412F-88A4-EBBAFCE44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982" y="1413163"/>
            <a:ext cx="11802703" cy="2305786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RELAZIONE FINALE</a:t>
            </a:r>
            <a:b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FUNZIONE STRUMENTALE </a:t>
            </a:r>
            <a:br>
              <a:rPr lang="it-IT" sz="3200" b="1" dirty="0">
                <a:solidFill>
                  <a:srgbClr val="0070C0"/>
                </a:solidFill>
                <a:latin typeface="+mn-lt"/>
              </a:rPr>
            </a:br>
            <a:r>
              <a:rPr lang="it-IT" sz="2400" b="1" dirty="0">
                <a:solidFill>
                  <a:srgbClr val="0070C0"/>
                </a:solidFill>
                <a:latin typeface="+mn-lt"/>
              </a:rPr>
              <a:t>AREA 3 INCLUSIONE</a:t>
            </a:r>
            <a:endParaRPr lang="en-US" sz="2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C02091C8-61E7-4BA6-ACB6-71B239CC4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0545" y="4977196"/>
            <a:ext cx="3740728" cy="1313000"/>
          </a:xfrm>
        </p:spPr>
        <p:txBody>
          <a:bodyPr anchor="b">
            <a:normAutofit/>
          </a:bodyPr>
          <a:lstStyle/>
          <a:p>
            <a:r>
              <a:rPr lang="it-IT" sz="1600" b="1" dirty="0" err="1">
                <a:solidFill>
                  <a:srgbClr val="0070C0"/>
                </a:solidFill>
              </a:rPr>
              <a:t>PROF.ssa</a:t>
            </a:r>
            <a:r>
              <a:rPr lang="it-IT" sz="1600" b="1" dirty="0">
                <a:solidFill>
                  <a:srgbClr val="0070C0"/>
                </a:solidFill>
              </a:rPr>
              <a:t> </a:t>
            </a:r>
            <a:r>
              <a:rPr lang="it-IT" sz="2000" b="1" dirty="0">
                <a:solidFill>
                  <a:srgbClr val="0070C0"/>
                </a:solidFill>
              </a:rPr>
              <a:t>CINZIA FARINA</a:t>
            </a:r>
          </a:p>
          <a:p>
            <a:r>
              <a:rPr lang="it-IT" sz="2000" b="1" dirty="0" err="1">
                <a:solidFill>
                  <a:srgbClr val="0070C0"/>
                </a:solidFill>
              </a:rPr>
              <a:t>a.s.</a:t>
            </a:r>
            <a:r>
              <a:rPr lang="it-IT" sz="2000" b="1" dirty="0">
                <a:solidFill>
                  <a:srgbClr val="0070C0"/>
                </a:solidFill>
              </a:rPr>
              <a:t>. 2023/2024</a:t>
            </a:r>
          </a:p>
          <a:p>
            <a:pPr algn="r"/>
            <a:endParaRPr lang="en-US" sz="1800" i="1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55D15A1A-D06B-97E8-E233-ED0040886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8213988" y="4346466"/>
            <a:ext cx="3627029" cy="2040198"/>
          </a:xfrm>
          <a:prstGeom prst="rect">
            <a:avLst/>
          </a:prstGeom>
          <a:noFill/>
        </p:spPr>
      </p:pic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0590E5FF-A77B-48DC-B553-538394C5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10710" y="6449535"/>
            <a:ext cx="932279" cy="30845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FAE4C1A-77DB-4702-BC27-716D25204027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3C436E-B09F-2654-321D-894312238C24}"/>
              </a:ext>
            </a:extLst>
          </p:cNvPr>
          <p:cNvSpPr/>
          <p:nvPr/>
        </p:nvSpPr>
        <p:spPr>
          <a:xfrm>
            <a:off x="350981" y="609600"/>
            <a:ext cx="1579418" cy="5777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accent4">
                  <a:lumMod val="40000"/>
                  <a:lumOff val="60000"/>
                </a:schemeClr>
              </a:solidFill>
              <a:highlight>
                <a:srgbClr val="C4D208"/>
              </a:highlight>
            </a:endParaRPr>
          </a:p>
        </p:txBody>
      </p:sp>
      <p:pic>
        <p:nvPicPr>
          <p:cNvPr id="3" name="Immagine 2" descr="Immagine che contiene testo, nuvola, cielo, panorama&#10;&#10;Descrizione generata automaticamente">
            <a:extLst>
              <a:ext uri="{FF2B5EF4-FFF2-40B4-BE49-F238E27FC236}">
                <a16:creationId xmlns:a16="http://schemas.microsoft.com/office/drawing/2014/main" id="{FC38FA8D-2B35-2C80-1BE9-3E18D9A6D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3454" y="233890"/>
            <a:ext cx="2327561" cy="7445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432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 descr="Elemento grafico SmartArt sequenza temporale">
            <a:extLst>
              <a:ext uri="{FF2B5EF4-FFF2-40B4-BE49-F238E27FC236}">
                <a16:creationId xmlns:a16="http://schemas.microsoft.com/office/drawing/2014/main" id="{1AD6A0AA-485F-4BC1-AD81-A826C298B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722164"/>
              </p:ext>
            </p:extLst>
          </p:nvPr>
        </p:nvGraphicFramePr>
        <p:xfrm>
          <a:off x="321276" y="329514"/>
          <a:ext cx="11285838" cy="6391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60264F83-93CE-4B81-87A0-2FF1A991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it-IT" smtClean="0"/>
              <a:t>2</a:t>
            </a:fld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94FAEE-693D-B488-E258-A2E13B40F903}"/>
              </a:ext>
            </a:extLst>
          </p:cNvPr>
          <p:cNvSpPr txBox="1"/>
          <p:nvPr/>
        </p:nvSpPr>
        <p:spPr>
          <a:xfrm>
            <a:off x="665018" y="6370400"/>
            <a:ext cx="1094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RACCORDO SCUOLA FAMIGLIA TERRITORIO</a:t>
            </a:r>
          </a:p>
        </p:txBody>
      </p:sp>
    </p:spTree>
    <p:extLst>
      <p:ext uri="{BB962C8B-B14F-4D97-AF65-F5344CB8AC3E}">
        <p14:creationId xmlns:p14="http://schemas.microsoft.com/office/powerpoint/2010/main" val="97015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36D49B2-1ABC-D347-B8B9-6D010132A510}"/>
              </a:ext>
            </a:extLst>
          </p:cNvPr>
          <p:cNvSpPr/>
          <p:nvPr/>
        </p:nvSpPr>
        <p:spPr>
          <a:xfrm>
            <a:off x="350981" y="609600"/>
            <a:ext cx="1579418" cy="5777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accent4">
                  <a:lumMod val="40000"/>
                  <a:lumOff val="60000"/>
                </a:schemeClr>
              </a:solidFill>
              <a:highlight>
                <a:srgbClr val="C4D208"/>
              </a:highlight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0CABBCA-09CA-F7D1-46C6-5794C8364462}"/>
              </a:ext>
            </a:extLst>
          </p:cNvPr>
          <p:cNvSpPr txBox="1"/>
          <p:nvPr/>
        </p:nvSpPr>
        <p:spPr>
          <a:xfrm>
            <a:off x="2355273" y="1824336"/>
            <a:ext cx="9051635" cy="2555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800" b="0" i="0" u="none" strike="noStrike" cap="none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Aggiornamento fascicoli degli alunni con disabilità sulla piattaforma  SIDI</a:t>
            </a:r>
            <a:endParaRPr lang="it-IT" sz="2800" dirty="0"/>
          </a:p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800" b="0" i="0" u="none" strike="noStrike" cap="none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Rilevazione alunni con disabilità a.s.2023/2024 - USR Lazio</a:t>
            </a:r>
            <a:endParaRPr lang="it-IT" sz="28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10215A7-EC74-35CB-3344-F0B13E59D3AF}"/>
              </a:ext>
            </a:extLst>
          </p:cNvPr>
          <p:cNvSpPr txBox="1"/>
          <p:nvPr/>
        </p:nvSpPr>
        <p:spPr>
          <a:xfrm>
            <a:off x="2355273" y="166255"/>
            <a:ext cx="87191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i="0" u="none" strike="noStrike" cap="none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ORGANIZZAZIONE DIDATTICA E MONITORAGGIO ALUNNI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D6F7504-1B17-A059-C427-E1B97E28756D}"/>
              </a:ext>
            </a:extLst>
          </p:cNvPr>
          <p:cNvSpPr txBox="1"/>
          <p:nvPr/>
        </p:nvSpPr>
        <p:spPr>
          <a:xfrm>
            <a:off x="503381" y="3101993"/>
            <a:ext cx="12746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</p:txBody>
      </p:sp>
    </p:spTree>
    <p:extLst>
      <p:ext uri="{BB962C8B-B14F-4D97-AF65-F5344CB8AC3E}">
        <p14:creationId xmlns:p14="http://schemas.microsoft.com/office/powerpoint/2010/main" val="168581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53A3946-54D7-F896-20FD-A841DAD4FC43}"/>
              </a:ext>
            </a:extLst>
          </p:cNvPr>
          <p:cNvSpPr txBox="1"/>
          <p:nvPr/>
        </p:nvSpPr>
        <p:spPr>
          <a:xfrm>
            <a:off x="2475345" y="1274618"/>
            <a:ext cx="8814270" cy="4707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000" b="0" i="0" u="none" strike="noStrike" cap="none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Predisposizione e partecipazione a tutti i GLO come previsto da normativa</a:t>
            </a:r>
            <a:endParaRPr lang="it-IT" sz="2000" dirty="0"/>
          </a:p>
          <a:p>
            <a:pPr marL="285750" marR="0" lvl="0" indent="-28575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000" b="0" i="0" u="none" strike="noStrike" cap="none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Partecipazione ai GLO degli alunni neo-iscritti per continuità</a:t>
            </a:r>
          </a:p>
          <a:p>
            <a:pPr marL="285750" marR="0" lvl="0" indent="-28575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000" dirty="0">
                <a:solidFill>
                  <a:schemeClr val="dk1"/>
                </a:solidFill>
                <a:latin typeface="Corbel"/>
                <a:sym typeface="Corbel"/>
              </a:rPr>
              <a:t>Attivazione di «Progetti Domiciliari» per alunne in situazione cliniche complesse</a:t>
            </a:r>
            <a:endParaRPr lang="it-IT" sz="2000" dirty="0"/>
          </a:p>
          <a:p>
            <a:pPr marL="285750" indent="-285750">
              <a:lnSpc>
                <a:spcPct val="250000"/>
              </a:lnSpc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000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Monitoraggio di Equipe con gli Operatori dell’ assistenza specialistica</a:t>
            </a:r>
            <a:endParaRPr lang="it-IT" sz="2000" dirty="0"/>
          </a:p>
          <a:p>
            <a:pPr marL="285750" marR="0" lvl="0" indent="-28575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000" b="0" i="0" u="none" strike="noStrike" cap="none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Organizzazione del GLI </a:t>
            </a:r>
            <a:endParaRPr lang="it-IT" sz="2000" dirty="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>
              <a:lnSpc>
                <a:spcPct val="250000"/>
              </a:lnSpc>
            </a:pPr>
            <a:r>
              <a:rPr lang="it-IT" sz="2000" dirty="0"/>
              <a:t>.</a:t>
            </a:r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FBC45A64-11E7-B908-E8A2-4CA812F79D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60BAC06-B411-4123-8EE1-8A47F887386D}"/>
              </a:ext>
            </a:extLst>
          </p:cNvPr>
          <p:cNvSpPr txBox="1"/>
          <p:nvPr/>
        </p:nvSpPr>
        <p:spPr>
          <a:xfrm>
            <a:off x="1644073" y="61310"/>
            <a:ext cx="8515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ATTIVITA’ SVOLTE PER IL RACCORDO SCUOLA-FAMIGLIA-TERRITORIO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377EF1B-4463-2D4D-AD00-02739C7BEF57}"/>
              </a:ext>
            </a:extLst>
          </p:cNvPr>
          <p:cNvSpPr/>
          <p:nvPr/>
        </p:nvSpPr>
        <p:spPr>
          <a:xfrm>
            <a:off x="207819" y="672323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14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A2616C5-8911-4EB6-5531-AEF6130FE272}"/>
              </a:ext>
            </a:extLst>
          </p:cNvPr>
          <p:cNvSpPr txBox="1"/>
          <p:nvPr/>
        </p:nvSpPr>
        <p:spPr>
          <a:xfrm>
            <a:off x="2194576" y="1797064"/>
            <a:ext cx="8746836" cy="1922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3200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Compilazione modello PAI  </a:t>
            </a:r>
            <a:r>
              <a:rPr lang="it-IT" sz="3200" dirty="0" err="1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a.s.</a:t>
            </a:r>
            <a:r>
              <a:rPr lang="it-IT" sz="3200" dirty="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 2024-2025 con il protocollo terapista/specialista privato </a:t>
            </a:r>
            <a:endParaRPr lang="it-IT" sz="3200" dirty="0"/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B68B3D24-6992-F48E-FD1E-58E8DD64C6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6334F99-577A-4924-D856-7B7DF4B3B191}"/>
              </a:ext>
            </a:extLst>
          </p:cNvPr>
          <p:cNvSpPr txBox="1"/>
          <p:nvPr/>
        </p:nvSpPr>
        <p:spPr>
          <a:xfrm>
            <a:off x="2355272" y="256749"/>
            <a:ext cx="82259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PAI  A.S. 2024-2025</a:t>
            </a:r>
            <a:endParaRPr lang="it-IT" dirty="0"/>
          </a:p>
          <a:p>
            <a:pPr algn="ctr"/>
            <a:r>
              <a:rPr lang="it-IT" dirty="0"/>
              <a:t>–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C96DF3D-CA50-7B24-1129-118A048B588A}"/>
              </a:ext>
            </a:extLst>
          </p:cNvPr>
          <p:cNvSpPr/>
          <p:nvPr/>
        </p:nvSpPr>
        <p:spPr>
          <a:xfrm>
            <a:off x="217056" y="651163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  <p:pic>
        <p:nvPicPr>
          <p:cNvPr id="8" name="Immagine 7" descr="Immagine che contiene grafica, Elementi grafici, arte&#10;&#10;Descrizione generata automaticamente">
            <a:extLst>
              <a:ext uri="{FF2B5EF4-FFF2-40B4-BE49-F238E27FC236}">
                <a16:creationId xmlns:a16="http://schemas.microsoft.com/office/drawing/2014/main" id="{9D33E287-86E5-DD76-B008-D1DAFBE81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797" y="3980872"/>
            <a:ext cx="3096818" cy="2001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7477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8CFD3A8-B6F2-6BA8-0F22-611AB73873AB}"/>
              </a:ext>
            </a:extLst>
          </p:cNvPr>
          <p:cNvSpPr txBox="1"/>
          <p:nvPr/>
        </p:nvSpPr>
        <p:spPr>
          <a:xfrm>
            <a:off x="1972903" y="1019895"/>
            <a:ext cx="954484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it-IT" sz="2400" dirty="0">
                <a:solidFill>
                  <a:schemeClr val="dk1"/>
                </a:solidFill>
                <a:latin typeface="Corbel" panose="020B0503020204020204" pitchFamily="34" charset="0"/>
                <a:ea typeface="Corbel"/>
                <a:cs typeface="Corbel"/>
                <a:sym typeface="Corbel"/>
              </a:rPr>
              <a:t>Procedure e modulistica condivisa:</a:t>
            </a:r>
          </a:p>
          <a:p>
            <a:pPr marR="0" lvl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it-IT" sz="2400" dirty="0">
                <a:solidFill>
                  <a:schemeClr val="dk1"/>
                </a:solidFill>
                <a:latin typeface="Corbel" panose="020B0503020204020204" pitchFamily="34" charset="0"/>
                <a:ea typeface="Corbel"/>
                <a:cs typeface="Corbel"/>
                <a:sym typeface="Corbel"/>
              </a:rPr>
              <a:t>Sono stati forniti ai docenti di sostegno i seguenti documenti: </a:t>
            </a:r>
            <a:endParaRPr lang="it-IT" sz="2400" dirty="0">
              <a:latin typeface="Corbel" panose="020B0503020204020204" pitchFamily="34" charset="0"/>
            </a:endParaRPr>
          </a:p>
          <a:p>
            <a:pPr marL="274637" marR="0" lvl="1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orbel" panose="020B0503020204020204" pitchFamily="34" charset="0"/>
                <a:ea typeface="Corbel"/>
                <a:cs typeface="Corbel"/>
                <a:sym typeface="Corbel"/>
              </a:rPr>
              <a:t>-Verbale del GLO finale.</a:t>
            </a:r>
            <a:endParaRPr lang="it-IT" sz="2400" dirty="0">
              <a:latin typeface="Corbel" panose="020B0503020204020204" pitchFamily="34" charset="0"/>
            </a:endParaRPr>
          </a:p>
          <a:p>
            <a:pPr marL="274637" marR="0" lvl="1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orbel" panose="020B0503020204020204" pitchFamily="34" charset="0"/>
                <a:ea typeface="Corbel"/>
                <a:cs typeface="Corbel"/>
                <a:sym typeface="Corbel"/>
              </a:rPr>
              <a:t>-Modello di relazione finale.</a:t>
            </a:r>
            <a:endParaRPr lang="it-IT" sz="2400" dirty="0">
              <a:latin typeface="Corbel" panose="020B0503020204020204" pitchFamily="34" charset="0"/>
            </a:endParaRPr>
          </a:p>
          <a:p>
            <a:pPr marL="274637" marR="0" lvl="1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orbel" panose="020B0503020204020204" pitchFamily="34" charset="0"/>
                <a:ea typeface="Corbel"/>
                <a:cs typeface="Corbel"/>
                <a:sym typeface="Corbel"/>
              </a:rPr>
              <a:t>-Modelli per gli alunni con PEI non equipollenti per le classi V (relazione 	finale da allegare al documento del 15 Maggio, attestato delle 	competenze raggiunte e attestato di frequenza)</a:t>
            </a:r>
            <a:endParaRPr lang="it-IT" sz="2400" dirty="0">
              <a:latin typeface="Corbel" panose="020B0503020204020204" pitchFamily="34" charset="0"/>
            </a:endParaRPr>
          </a:p>
          <a:p>
            <a:pPr marL="274637" marR="0" lvl="1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r>
              <a:rPr lang="it-IT" sz="2400" b="0" i="0" u="none" strike="noStrike" cap="none" dirty="0">
                <a:solidFill>
                  <a:schemeClr val="dk1"/>
                </a:solidFill>
                <a:latin typeface="Corbel" panose="020B0503020204020204" pitchFamily="34" charset="0"/>
                <a:ea typeface="Corbel"/>
                <a:cs typeface="Corbel"/>
                <a:sym typeface="Corbel"/>
              </a:rPr>
              <a:t>-Attestazione competenze per alunni con alunni con Pei con prove non equipollenti delle classi seconde </a:t>
            </a:r>
            <a:endParaRPr lang="it-IT" sz="2400" dirty="0">
              <a:latin typeface="Corbel" panose="020B0503020204020204" pitchFamily="34" charset="0"/>
            </a:endParaRPr>
          </a:p>
          <a:p>
            <a:pPr algn="just"/>
            <a:endParaRPr lang="it-IT" dirty="0"/>
          </a:p>
        </p:txBody>
      </p:sp>
      <p:pic>
        <p:nvPicPr>
          <p:cNvPr id="4" name="Picture 3" descr="Vista dall'alto di uno sfondo con spruzzi di colori">
            <a:extLst>
              <a:ext uri="{FF2B5EF4-FFF2-40B4-BE49-F238E27FC236}">
                <a16:creationId xmlns:a16="http://schemas.microsoft.com/office/drawing/2014/main" id="{9521333C-D699-53EB-ED6C-CAFA411075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82794" y="100079"/>
            <a:ext cx="1213642" cy="682672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59E7421-BF58-E389-39AE-0220CB4E872F}"/>
              </a:ext>
            </a:extLst>
          </p:cNvPr>
          <p:cNvSpPr txBox="1"/>
          <p:nvPr/>
        </p:nvSpPr>
        <p:spPr>
          <a:xfrm>
            <a:off x="2259230" y="256749"/>
            <a:ext cx="833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MODULISTICA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C20D0B0-619C-DED8-E8B6-111F33BFBDC8}"/>
              </a:ext>
            </a:extLst>
          </p:cNvPr>
          <p:cNvSpPr/>
          <p:nvPr/>
        </p:nvSpPr>
        <p:spPr>
          <a:xfrm>
            <a:off x="217056" y="651163"/>
            <a:ext cx="1579418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7030A0"/>
                </a:solidFill>
              </a:rPr>
              <a:t>Ambiti di intervento</a:t>
            </a:r>
          </a:p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98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191CC8EC-915C-6141-5FDB-1E78D301566F}"/>
              </a:ext>
            </a:extLst>
          </p:cNvPr>
          <p:cNvSpPr/>
          <p:nvPr/>
        </p:nvSpPr>
        <p:spPr>
          <a:xfrm>
            <a:off x="217055" y="651163"/>
            <a:ext cx="3117271" cy="56618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7030A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C91A1FE-2DC7-9777-26CC-04B395C8A56D}"/>
              </a:ext>
            </a:extLst>
          </p:cNvPr>
          <p:cNvSpPr txBox="1"/>
          <p:nvPr/>
        </p:nvSpPr>
        <p:spPr>
          <a:xfrm>
            <a:off x="281710" y="2872569"/>
            <a:ext cx="3117272" cy="1136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2400" dirty="0">
                <a:solidFill>
                  <a:srgbClr val="002060"/>
                </a:solidFill>
              </a:rPr>
              <a:t>Grazie per l’attenzione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2B07796-82B1-8208-8352-819758FCA453}"/>
              </a:ext>
            </a:extLst>
          </p:cNvPr>
          <p:cNvSpPr txBox="1">
            <a:spLocks/>
          </p:cNvSpPr>
          <p:nvPr/>
        </p:nvSpPr>
        <p:spPr>
          <a:xfrm>
            <a:off x="3334325" y="1071418"/>
            <a:ext cx="8294257" cy="52416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it-IT" sz="3600" b="1" dirty="0">
                <a:solidFill>
                  <a:srgbClr val="0070C0"/>
                </a:solidFill>
              </a:rPr>
              <a:t>Commissione INCLUSIONE</a:t>
            </a:r>
          </a:p>
          <a:p>
            <a:pPr marL="0" indent="0" algn="ctr">
              <a:buFont typeface="Wingdings 3" charset="2"/>
              <a:buNone/>
            </a:pPr>
            <a:endParaRPr lang="it-IT" sz="3600" dirty="0">
              <a:solidFill>
                <a:srgbClr val="0070C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3600" b="1" dirty="0">
                <a:solidFill>
                  <a:srgbClr val="002060"/>
                </a:solidFill>
              </a:rPr>
              <a:t>Cinzia Farina</a:t>
            </a:r>
            <a:r>
              <a:rPr lang="it-IT" sz="3600" dirty="0">
                <a:solidFill>
                  <a:srgbClr val="002060"/>
                </a:solidFill>
              </a:rPr>
              <a:t>, </a:t>
            </a:r>
          </a:p>
          <a:p>
            <a:pPr marL="0" indent="0" algn="ctr">
              <a:buFont typeface="Wingdings 3" charset="2"/>
              <a:buNone/>
            </a:pPr>
            <a:r>
              <a:rPr lang="it-IT" sz="2400" dirty="0">
                <a:solidFill>
                  <a:srgbClr val="002060"/>
                </a:solidFill>
              </a:rPr>
              <a:t>Funzione strumentale</a:t>
            </a:r>
          </a:p>
          <a:p>
            <a:pPr marL="0" indent="0" algn="ctr">
              <a:buFont typeface="Wingdings 3" charset="2"/>
              <a:buNone/>
            </a:pPr>
            <a:endParaRPr lang="it-IT" sz="3600" dirty="0">
              <a:solidFill>
                <a:srgbClr val="002060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it-IT" sz="3600" dirty="0">
                <a:solidFill>
                  <a:srgbClr val="002060"/>
                </a:solidFill>
              </a:rPr>
              <a:t>Di Cecca, Oriolo, Carleschi</a:t>
            </a:r>
          </a:p>
          <a:p>
            <a:pPr marL="0" indent="0" algn="ctr">
              <a:buFont typeface="Wingdings 3" charset="2"/>
              <a:buNone/>
            </a:pPr>
            <a:endParaRPr lang="it-IT" sz="3600" dirty="0"/>
          </a:p>
        </p:txBody>
      </p:sp>
      <p:pic>
        <p:nvPicPr>
          <p:cNvPr id="6" name="Picture 3" descr="Vista dall'alto di uno sfondo con spruzzi di colori">
            <a:extLst>
              <a:ext uri="{FF2B5EF4-FFF2-40B4-BE49-F238E27FC236}">
                <a16:creationId xmlns:a16="http://schemas.microsoft.com/office/drawing/2014/main" id="{4E812B53-B5B3-BB46-8006-3C4B99C6AA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" b="1701"/>
          <a:stretch/>
        </p:blipFill>
        <p:spPr>
          <a:xfrm>
            <a:off x="10692030" y="309827"/>
            <a:ext cx="1213642" cy="682672"/>
          </a:xfrm>
          <a:prstGeom prst="rect">
            <a:avLst/>
          </a:prstGeom>
          <a:noFill/>
        </p:spPr>
      </p:pic>
      <p:pic>
        <p:nvPicPr>
          <p:cNvPr id="8" name="Immagine 7" descr="Immagine che contiene simbolo, cuore, Elementi grafici, clipart&#10;&#10;Descrizione generata automaticamente">
            <a:extLst>
              <a:ext uri="{FF2B5EF4-FFF2-40B4-BE49-F238E27FC236}">
                <a16:creationId xmlns:a16="http://schemas.microsoft.com/office/drawing/2014/main" id="{DBCBE0E1-1522-09F4-77AD-4AC870471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963" y="4932218"/>
            <a:ext cx="1210349" cy="1210349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9487461"/>
      </p:ext>
    </p:extLst>
  </p:cSld>
  <p:clrMapOvr>
    <a:masterClrMapping/>
  </p:clrMapOvr>
</p:sld>
</file>

<file path=ppt/theme/theme1.xml><?xml version="1.0" encoding="utf-8"?>
<a:theme xmlns:a="http://schemas.openxmlformats.org/drawingml/2006/main" name="TribuneVTI">
  <a:themeElements>
    <a:clrScheme name="AnalogousFromRegularSeedRightStep">
      <a:dk1>
        <a:srgbClr val="000000"/>
      </a:dk1>
      <a:lt1>
        <a:srgbClr val="FFFFFF"/>
      </a:lt1>
      <a:dk2>
        <a:srgbClr val="223A3D"/>
      </a:dk2>
      <a:lt2>
        <a:srgbClr val="E2E8E8"/>
      </a:lt2>
      <a:accent1>
        <a:srgbClr val="E73429"/>
      </a:accent1>
      <a:accent2>
        <a:srgbClr val="D57117"/>
      </a:accent2>
      <a:accent3>
        <a:srgbClr val="B4A420"/>
      </a:accent3>
      <a:accent4>
        <a:srgbClr val="80B113"/>
      </a:accent4>
      <a:accent5>
        <a:srgbClr val="4AB821"/>
      </a:accent5>
      <a:accent6>
        <a:srgbClr val="14BC2C"/>
      </a:accent6>
      <a:hlink>
        <a:srgbClr val="329096"/>
      </a:hlink>
      <a:folHlink>
        <a:srgbClr val="7F7F7F"/>
      </a:folHlink>
    </a:clrScheme>
    <a:fontScheme name="Amasis-Univers">
      <a:majorFont>
        <a:latin typeface="Amasis MT Pro Medium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buneVTI" id="{4D84C650-59FC-4F6B-ADA6-B11C508FF6CE}" vid="{0E07EAE6-ACBC-4250-8522-FC108A45043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290</Words>
  <Application>Microsoft Office PowerPoint</Application>
  <PresentationFormat>Widescreen</PresentationFormat>
  <Paragraphs>53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Amasis MT Pro Medium</vt:lpstr>
      <vt:lpstr>Arial</vt:lpstr>
      <vt:lpstr>Arial Rounded</vt:lpstr>
      <vt:lpstr>Calibri</vt:lpstr>
      <vt:lpstr>Corbel</vt:lpstr>
      <vt:lpstr>Univers Light</vt:lpstr>
      <vt:lpstr>Wingdings 3</vt:lpstr>
      <vt:lpstr>TribuneVTI</vt:lpstr>
      <vt:lpstr>RELAZIONE FINALE FUNZIONE STRUMENTALE  AREA 3 INCLUSIONE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Alessia Carleschi</dc:creator>
  <cp:lastModifiedBy>Alessia Carleschi</cp:lastModifiedBy>
  <cp:revision>100</cp:revision>
  <dcterms:created xsi:type="dcterms:W3CDTF">2024-01-13T21:35:21Z</dcterms:created>
  <dcterms:modified xsi:type="dcterms:W3CDTF">2024-05-28T08:42:49Z</dcterms:modified>
</cp:coreProperties>
</file>