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80" r:id="rId8"/>
    <p:sldId id="295" r:id="rId9"/>
    <p:sldId id="275" r:id="rId10"/>
    <p:sldId id="276" r:id="rId11"/>
    <p:sldId id="281" r:id="rId12"/>
    <p:sldId id="282" r:id="rId13"/>
    <p:sldId id="283" r:id="rId14"/>
    <p:sldId id="291" r:id="rId15"/>
    <p:sldId id="292" r:id="rId16"/>
    <p:sldId id="293" r:id="rId17"/>
    <p:sldId id="284" r:id="rId18"/>
    <p:sldId id="290" r:id="rId19"/>
    <p:sldId id="289" r:id="rId20"/>
    <p:sldId id="287" r:id="rId21"/>
    <p:sldId id="28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98ED2A8-EE64-40D4-A6AC-2C46F60E8F23}">
          <p14:sldIdLst>
            <p14:sldId id="256"/>
            <p14:sldId id="257"/>
            <p14:sldId id="258"/>
            <p14:sldId id="260"/>
            <p14:sldId id="259"/>
            <p14:sldId id="263"/>
            <p14:sldId id="280"/>
            <p14:sldId id="295"/>
          </p14:sldIdLst>
        </p14:section>
        <p14:section name="Sezione senza titolo" id="{C8A712C8-1ADE-4164-8993-18662801A92B}">
          <p14:sldIdLst>
            <p14:sldId id="275"/>
            <p14:sldId id="276"/>
            <p14:sldId id="281"/>
            <p14:sldId id="282"/>
            <p14:sldId id="283"/>
            <p14:sldId id="291"/>
            <p14:sldId id="292"/>
            <p14:sldId id="293"/>
            <p14:sldId id="284"/>
            <p14:sldId id="290"/>
            <p14:sldId id="289"/>
            <p14:sldId id="287"/>
            <p14:sldId id="288"/>
          </p14:sldIdLst>
        </p14:section>
        <p14:section name="Sezione senza titolo" id="{D089B7AE-C75A-45D1-A1ED-9961775476E3}">
          <p14:sldIdLst/>
        </p14:section>
        <p14:section name="Sezione senza titolo" id="{6EE98AA8-C28F-47BF-9E43-35856078C59C}">
          <p14:sldIdLst/>
        </p14:section>
        <p14:section name="Sezione senza titolo" id="{1B3E853E-2875-44EE-B946-1A7AA3E74C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92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98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7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2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54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0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2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03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B636443-641D-4107-998F-56B4A6794B05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2145D38-38DF-4602-A1A7-EE4BE32043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0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1965" y="76200"/>
            <a:ext cx="10782300" cy="3352800"/>
          </a:xfrm>
        </p:spPr>
        <p:txBody>
          <a:bodyPr/>
          <a:lstStyle/>
          <a:p>
            <a:r>
              <a:rPr lang="it-IT" dirty="0"/>
              <a:t>Orientamento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3080" y="3735239"/>
            <a:ext cx="9506310" cy="2777704"/>
          </a:xfrm>
        </p:spPr>
        <p:txBody>
          <a:bodyPr>
            <a:normAutofit/>
          </a:bodyPr>
          <a:lstStyle/>
          <a:p>
            <a:r>
              <a:rPr lang="it-IT" dirty="0"/>
              <a:t>2023/2024</a:t>
            </a:r>
          </a:p>
          <a:p>
            <a:r>
              <a:rPr lang="it-IT" dirty="0"/>
              <a:t>F.S: Prof.ssa Rossella Tarantino</a:t>
            </a:r>
          </a:p>
          <a:p>
            <a:r>
              <a:rPr lang="it-IT" dirty="0"/>
              <a:t>Commissione : </a:t>
            </a:r>
            <a:r>
              <a:rPr lang="it-IT" dirty="0" err="1"/>
              <a:t>Prof.sse</a:t>
            </a:r>
            <a:r>
              <a:rPr lang="it-IT" dirty="0"/>
              <a:t> Covaccioli, Fortini, </a:t>
            </a:r>
            <a:r>
              <a:rPr lang="it-IT" dirty="0" err="1"/>
              <a:t>Meliddo</a:t>
            </a:r>
            <a:r>
              <a:rPr lang="it-IT" dirty="0"/>
              <a:t>, Troisi</a:t>
            </a:r>
          </a:p>
          <a:p>
            <a:r>
              <a:rPr lang="it-IT" dirty="0"/>
              <a:t>Professori : Paoletti, De </a:t>
            </a:r>
            <a:r>
              <a:rPr lang="it-IT" dirty="0" err="1"/>
              <a:t>Masi,Iaccarino,D’Apuzzo</a:t>
            </a:r>
            <a:r>
              <a:rPr lang="it-IT" dirty="0"/>
              <a:t>, </a:t>
            </a:r>
            <a:r>
              <a:rPr lang="it-IT" dirty="0" err="1"/>
              <a:t>Cannata,Labarile,Razzi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903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2D75A-37D8-D6A7-99D9-D13BC663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E76C47-15D9-A882-4CAD-D2B0A83DC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510C4FA6-597E-EF84-F30A-FC4E5541B4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5" b="33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018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EF792002-8D2C-489F-82AE-D0CFB9E0BB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1" b="359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58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C562BF15-2865-F28B-FCC0-13EAF69F4F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0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43158F4A-59E9-2676-351A-7DFD2FFC66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613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243F6CDA-875B-164D-98F6-EFD576B424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42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479D1031-6714-3EEC-3042-7AC726FAF5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43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127DF634-4448-B80C-D3DF-418B74431C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286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14F10CB-2FA4-BF94-65A7-3ABAD6C8D7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020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4D5D90B8-D36F-16A5-43DE-AB40A10528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 b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43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di solito finisce così…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8AC5D9E4-9854-5ECD-393C-5220CE1F3B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2" b="22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53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656" y="578555"/>
            <a:ext cx="10772775" cy="1658198"/>
          </a:xfrm>
        </p:spPr>
        <p:txBody>
          <a:bodyPr/>
          <a:lstStyle/>
          <a:p>
            <a:r>
              <a:rPr lang="it-IT" dirty="0"/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Formare almeno 10 classi :</a:t>
            </a:r>
          </a:p>
          <a:p>
            <a:pPr marL="0" indent="0">
              <a:buNone/>
            </a:pPr>
            <a:r>
              <a:rPr lang="it-IT" dirty="0"/>
              <a:t> 2 linguistico /2 scientifico/1 scientifico digitale/ 1 Cambridge/2 Tecnico /2 Scienze Umane;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Favorire iscrizioni di alunni motivati allo studio ( ricaduta su livelli di apprendimento)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Rendere la scuola «visibile» sul territorio;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189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ADA5E988-E637-1E1B-C556-4B7C4C65A3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2" b="33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787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22E5D542-D696-0EA4-186B-7785D93633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0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42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Figura strumentale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Commissione Orientamento: professoresse Covaccioli, Fortini, </a:t>
            </a:r>
            <a:r>
              <a:rPr lang="it-IT" dirty="0" err="1"/>
              <a:t>Meliddo</a:t>
            </a:r>
            <a:r>
              <a:rPr lang="it-IT" dirty="0"/>
              <a:t>, Troisi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Professori che hanno collaborato : Paoletti, De Masi, Iaccarino, D’Apuzzo, Cannata, </a:t>
            </a:r>
            <a:r>
              <a:rPr lang="it-IT" dirty="0" err="1"/>
              <a:t>Labarile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66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Materiale prodotto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Nuovi dépliant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Locandine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Aggiornamento del sito spazio orientamento in entrata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Circolari comunicazioni scuole medie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34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Euroma 2   : 56 alunni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Laboratori  in presenza : laboratorio lingua straniera «Morandi»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Laboratori durante gli Open Days, animati dagli alunni: scientifico, linguistico, tecnico-commerciale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ORE PCTO :560 ore di PCTO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Open day presso l’IIS via dei  Papareschi (4 open days in presenza presentazione della scuola, accoglienza studenti e laboratori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Orientamento presso le scuole medie: </a:t>
            </a:r>
            <a:r>
              <a:rPr lang="it-IT" dirty="0" err="1"/>
              <a:t>Bagnera,Cardarelli</a:t>
            </a:r>
            <a:r>
              <a:rPr lang="it-IT" dirty="0"/>
              <a:t>, «Morandi», Nino </a:t>
            </a:r>
            <a:r>
              <a:rPr lang="it-IT" dirty="0" err="1"/>
              <a:t>Rota,IC</a:t>
            </a:r>
            <a:r>
              <a:rPr lang="it-IT" dirty="0"/>
              <a:t> via delle Vigne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Orientamento Informagiovani  presso la Sala Consiliare Via Mazzacurati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37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5CBA7-5033-4CF5-8DDD-DA61066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Punti di forza e debolezza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7BA8F-6FD7-46B8-928D-20DEE77AB8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it-IT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Affiatamento commissione Orientamento;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Partecipazione e motivazione alunni nel presentare la propria scuola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Collaborazione e partecipazione di tutte le componenti coinvolte:  professori, </a:t>
            </a:r>
            <a:r>
              <a:rPr lang="it-IT" dirty="0" err="1"/>
              <a:t>alunni,DS,DSGA</a:t>
            </a:r>
            <a:r>
              <a:rPr lang="it-IT" dirty="0"/>
              <a:t>,  personale ATA, segreteria didattica;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Attività di Orientamento organizzate dalle scuole medie (numerose quest’anno)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2 giornate di orientamento organizzate dallo sportello Informagiovani di Testaccio presso la sala Consiliare di via Mazzacurati.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3F9FF6-DC15-4575-8F12-1EBFEFE5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45972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Nelle scuole medie , benché la nostra circolare delle varie attività venga spedita ad ottobre, le commissioni si attivano tutte contemporaneamente a dicembre. 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Difficile conciliare il proprio orario con le richieste di presentazione degli indirizzi delle scuole medie.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Papareschi deve sempre combattere un problema di reputazione sul territorio.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645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1B515-F9F4-43DB-9558-A4C5ABBBF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55308D-DA8D-2858-EE9E-E242F948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55" y="770467"/>
            <a:ext cx="3467051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Gli alunni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9528F-903F-4F75-99E3-CC588843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AB4C68-E416-1A2F-C7ED-894CA1B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4BA1467-A351-8258-24D0-1945CD650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96334"/>
              </p:ext>
            </p:extLst>
          </p:nvPr>
        </p:nvGraphicFramePr>
        <p:xfrm>
          <a:off x="0" y="0"/>
          <a:ext cx="2378075" cy="66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77440" imgH="6614223" progId="Excel.Sheet.12">
                  <p:embed/>
                </p:oleObj>
              </mc:Choice>
              <mc:Fallback>
                <p:oleObj name="Worksheet" r:id="rId2" imgW="2377440" imgH="66142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378075" cy="661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28C2A1E2-22EA-87F2-BECD-CCAF210AA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75" y="47625"/>
            <a:ext cx="2385060" cy="57302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5A0821-89F3-EE56-FFAD-16DC91263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150" y="83820"/>
            <a:ext cx="238506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6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385D4-D5E3-AA15-5090-71CFBAB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Comincia tutto così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5389A-726A-94A0-8DCB-B97F396F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D0BB2944-8233-E4FD-A06E-2F422CC94A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b="1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38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1B5D9-8E16-FA6E-C309-CAC8BA1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poi arriva il Papareschi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FB6B22-7DF9-B97E-8694-24FF0B8A0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666E7859-5B04-C515-C5EF-B6487EFCCF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20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6906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79</TotalTime>
  <Words>369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Wingdings</vt:lpstr>
      <vt:lpstr>Metropolitano</vt:lpstr>
      <vt:lpstr>Worksheet</vt:lpstr>
      <vt:lpstr>Orientamento</vt:lpstr>
      <vt:lpstr>Obiettivi</vt:lpstr>
      <vt:lpstr>Strumenti</vt:lpstr>
      <vt:lpstr>Materiale prodotto</vt:lpstr>
      <vt:lpstr>Attività</vt:lpstr>
      <vt:lpstr>Punti di forza e debolezza </vt:lpstr>
      <vt:lpstr>Gli alunni</vt:lpstr>
      <vt:lpstr>Comincia tutto così</vt:lpstr>
      <vt:lpstr>E poi arriva il Papareschi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di solito finisce così…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</dc:title>
  <dc:creator>User</dc:creator>
  <cp:lastModifiedBy>User05</cp:lastModifiedBy>
  <cp:revision>39</cp:revision>
  <dcterms:created xsi:type="dcterms:W3CDTF">2018-01-19T14:20:46Z</dcterms:created>
  <dcterms:modified xsi:type="dcterms:W3CDTF">2024-06-05T06:26:19Z</dcterms:modified>
</cp:coreProperties>
</file>