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68" r:id="rId1"/>
  </p:sldMasterIdLst>
  <p:notesMasterIdLst>
    <p:notesMasterId r:id="rId11"/>
  </p:notesMasterIdLst>
  <p:sldIdLst>
    <p:sldId id="256" r:id="rId2"/>
    <p:sldId id="258" r:id="rId3"/>
    <p:sldId id="273" r:id="rId4"/>
    <p:sldId id="274" r:id="rId5"/>
    <p:sldId id="275" r:id="rId6"/>
    <p:sldId id="276" r:id="rId7"/>
    <p:sldId id="277" r:id="rId8"/>
    <p:sldId id="279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3891" autoAdjust="0"/>
  </p:normalViewPr>
  <p:slideViewPr>
    <p:cSldViewPr snapToGrid="0">
      <p:cViewPr varScale="1">
        <p:scale>
          <a:sx n="55" d="100"/>
          <a:sy n="55" d="100"/>
        </p:scale>
        <p:origin x="968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a petrassi" userId="2ba84e0b20ee2e5e" providerId="LiveId" clId="{E7378536-E68F-4DE2-BCB1-E37618BD2D59}"/>
    <pc:docChg chg="undo custSel addSld delSld modSld sldOrd">
      <pc:chgData name="francesca petrassi" userId="2ba84e0b20ee2e5e" providerId="LiveId" clId="{E7378536-E68F-4DE2-BCB1-E37618BD2D59}" dt="2022-06-16T04:30:53.035" v="5147" actId="2890"/>
      <pc:docMkLst>
        <pc:docMk/>
      </pc:docMkLst>
      <pc:sldChg chg="modSp mod">
        <pc:chgData name="francesca petrassi" userId="2ba84e0b20ee2e5e" providerId="LiveId" clId="{E7378536-E68F-4DE2-BCB1-E37618BD2D59}" dt="2022-01-17T16:39:52.892" v="52" actId="6549"/>
        <pc:sldMkLst>
          <pc:docMk/>
          <pc:sldMk cId="1593413744" sldId="256"/>
        </pc:sldMkLst>
        <pc:spChg chg="mod">
          <ac:chgData name="francesca petrassi" userId="2ba84e0b20ee2e5e" providerId="LiveId" clId="{E7378536-E68F-4DE2-BCB1-E37618BD2D59}" dt="2022-01-17T16:39:52.892" v="52" actId="6549"/>
          <ac:spMkLst>
            <pc:docMk/>
            <pc:sldMk cId="1593413744" sldId="256"/>
            <ac:spMk id="2" creationId="{FDCEEA5C-F765-4AC3-9306-477F7092017B}"/>
          </ac:spMkLst>
        </pc:spChg>
      </pc:sldChg>
      <pc:sldChg chg="modSp mod ord">
        <pc:chgData name="francesca petrassi" userId="2ba84e0b20ee2e5e" providerId="LiveId" clId="{E7378536-E68F-4DE2-BCB1-E37618BD2D59}" dt="2022-01-18T19:29:08.634" v="2669" actId="20577"/>
        <pc:sldMkLst>
          <pc:docMk/>
          <pc:sldMk cId="2941896563" sldId="257"/>
        </pc:sldMkLst>
        <pc:spChg chg="mod">
          <ac:chgData name="francesca petrassi" userId="2ba84e0b20ee2e5e" providerId="LiveId" clId="{E7378536-E68F-4DE2-BCB1-E37618BD2D59}" dt="2022-01-18T19:29:08.634" v="2669" actId="20577"/>
          <ac:spMkLst>
            <pc:docMk/>
            <pc:sldMk cId="2941896563" sldId="257"/>
            <ac:spMk id="3" creationId="{70154530-D070-4E53-8FAA-49A622650EA3}"/>
          </ac:spMkLst>
        </pc:spChg>
        <pc:spChg chg="mod">
          <ac:chgData name="francesca petrassi" userId="2ba84e0b20ee2e5e" providerId="LiveId" clId="{E7378536-E68F-4DE2-BCB1-E37618BD2D59}" dt="2022-01-17T16:39:04.754" v="0"/>
          <ac:spMkLst>
            <pc:docMk/>
            <pc:sldMk cId="2941896563" sldId="257"/>
            <ac:spMk id="4" creationId="{8186D718-5277-46D9-BB74-138B49A22C69}"/>
          </ac:spMkLst>
        </pc:spChg>
        <pc:spChg chg="mod">
          <ac:chgData name="francesca petrassi" userId="2ba84e0b20ee2e5e" providerId="LiveId" clId="{E7378536-E68F-4DE2-BCB1-E37618BD2D59}" dt="2022-01-17T16:39:04.754" v="0"/>
          <ac:spMkLst>
            <pc:docMk/>
            <pc:sldMk cId="2941896563" sldId="257"/>
            <ac:spMk id="6" creationId="{4C36FD3A-F601-4DD1-A135-775FE1194469}"/>
          </ac:spMkLst>
        </pc:spChg>
      </pc:sldChg>
      <pc:sldChg chg="modSp mod">
        <pc:chgData name="francesca petrassi" userId="2ba84e0b20ee2e5e" providerId="LiveId" clId="{E7378536-E68F-4DE2-BCB1-E37618BD2D59}" dt="2022-01-18T21:58:23.961" v="5105" actId="1076"/>
        <pc:sldMkLst>
          <pc:docMk/>
          <pc:sldMk cId="202286720" sldId="258"/>
        </pc:sldMkLst>
        <pc:spChg chg="mod">
          <ac:chgData name="francesca petrassi" userId="2ba84e0b20ee2e5e" providerId="LiveId" clId="{E7378536-E68F-4DE2-BCB1-E37618BD2D59}" dt="2022-01-18T21:57:39.564" v="5104" actId="20577"/>
          <ac:spMkLst>
            <pc:docMk/>
            <pc:sldMk cId="202286720" sldId="258"/>
            <ac:spMk id="3" creationId="{29221953-A974-402E-94DB-18E7074B8A9D}"/>
          </ac:spMkLst>
        </pc:spChg>
        <pc:spChg chg="mod">
          <ac:chgData name="francesca petrassi" userId="2ba84e0b20ee2e5e" providerId="LiveId" clId="{E7378536-E68F-4DE2-BCB1-E37618BD2D59}" dt="2022-01-17T16:39:04.754" v="0"/>
          <ac:spMkLst>
            <pc:docMk/>
            <pc:sldMk cId="202286720" sldId="258"/>
            <ac:spMk id="16" creationId="{2CAE0A73-F6AF-472D-AA00-13184AB4F159}"/>
          </ac:spMkLst>
        </pc:spChg>
        <pc:spChg chg="mod">
          <ac:chgData name="francesca petrassi" userId="2ba84e0b20ee2e5e" providerId="LiveId" clId="{E7378536-E68F-4DE2-BCB1-E37618BD2D59}" dt="2022-01-18T21:58:23.961" v="5105" actId="1076"/>
          <ac:spMkLst>
            <pc:docMk/>
            <pc:sldMk cId="202286720" sldId="258"/>
            <ac:spMk id="18" creationId="{BBDEAF58-8580-4942-BC64-4440EA0813C7}"/>
          </ac:spMkLst>
        </pc:spChg>
      </pc:sldChg>
      <pc:sldChg chg="modSp del mod">
        <pc:chgData name="francesca petrassi" userId="2ba84e0b20ee2e5e" providerId="LiveId" clId="{E7378536-E68F-4DE2-BCB1-E37618BD2D59}" dt="2022-01-18T20:45:50.440" v="3326" actId="2696"/>
        <pc:sldMkLst>
          <pc:docMk/>
          <pc:sldMk cId="1171270561" sldId="259"/>
        </pc:sldMkLst>
        <pc:spChg chg="mod">
          <ac:chgData name="francesca petrassi" userId="2ba84e0b20ee2e5e" providerId="LiveId" clId="{E7378536-E68F-4DE2-BCB1-E37618BD2D59}" dt="2022-01-17T16:39:04.754" v="0"/>
          <ac:spMkLst>
            <pc:docMk/>
            <pc:sldMk cId="1171270561" sldId="259"/>
            <ac:spMk id="2" creationId="{4F2C092F-568C-4996-87D5-FEBF6728275F}"/>
          </ac:spMkLst>
        </pc:spChg>
        <pc:spChg chg="mod">
          <ac:chgData name="francesca petrassi" userId="2ba84e0b20ee2e5e" providerId="LiveId" clId="{E7378536-E68F-4DE2-BCB1-E37618BD2D59}" dt="2022-01-18T19:38:27.138" v="3305" actId="20577"/>
          <ac:spMkLst>
            <pc:docMk/>
            <pc:sldMk cId="1171270561" sldId="259"/>
            <ac:spMk id="3" creationId="{F8E0A1AC-D80C-4541-99BE-1BF065C34FC0}"/>
          </ac:spMkLst>
        </pc:spChg>
        <pc:spChg chg="mod">
          <ac:chgData name="francesca petrassi" userId="2ba84e0b20ee2e5e" providerId="LiveId" clId="{E7378536-E68F-4DE2-BCB1-E37618BD2D59}" dt="2022-01-17T16:39:04.754" v="0"/>
          <ac:spMkLst>
            <pc:docMk/>
            <pc:sldMk cId="1171270561" sldId="259"/>
            <ac:spMk id="4" creationId="{B571357E-87C4-4D7A-8E4D-46794595EDAC}"/>
          </ac:spMkLst>
        </pc:spChg>
        <pc:spChg chg="mod">
          <ac:chgData name="francesca petrassi" userId="2ba84e0b20ee2e5e" providerId="LiveId" clId="{E7378536-E68F-4DE2-BCB1-E37618BD2D59}" dt="2022-01-17T16:39:04.754" v="0"/>
          <ac:spMkLst>
            <pc:docMk/>
            <pc:sldMk cId="1171270561" sldId="259"/>
            <ac:spMk id="6" creationId="{B3D90400-B157-4473-8204-13D233444F2E}"/>
          </ac:spMkLst>
        </pc:spChg>
      </pc:sldChg>
      <pc:sldChg chg="modSp del mod">
        <pc:chgData name="francesca petrassi" userId="2ba84e0b20ee2e5e" providerId="LiveId" clId="{E7378536-E68F-4DE2-BCB1-E37618BD2D59}" dt="2022-01-18T19:35:50.970" v="3067" actId="2696"/>
        <pc:sldMkLst>
          <pc:docMk/>
          <pc:sldMk cId="62971187" sldId="261"/>
        </pc:sldMkLst>
        <pc:spChg chg="mod">
          <ac:chgData name="francesca petrassi" userId="2ba84e0b20ee2e5e" providerId="LiveId" clId="{E7378536-E68F-4DE2-BCB1-E37618BD2D59}" dt="2022-01-17T18:54:11.657" v="1236" actId="20577"/>
          <ac:spMkLst>
            <pc:docMk/>
            <pc:sldMk cId="62971187" sldId="261"/>
            <ac:spMk id="3" creationId="{70154530-D070-4E53-8FAA-49A622650EA3}"/>
          </ac:spMkLst>
        </pc:spChg>
        <pc:spChg chg="mod">
          <ac:chgData name="francesca petrassi" userId="2ba84e0b20ee2e5e" providerId="LiveId" clId="{E7378536-E68F-4DE2-BCB1-E37618BD2D59}" dt="2022-01-17T16:39:04.754" v="0"/>
          <ac:spMkLst>
            <pc:docMk/>
            <pc:sldMk cId="62971187" sldId="261"/>
            <ac:spMk id="4" creationId="{8186D718-5277-46D9-BB74-138B49A22C69}"/>
          </ac:spMkLst>
        </pc:spChg>
        <pc:spChg chg="mod">
          <ac:chgData name="francesca petrassi" userId="2ba84e0b20ee2e5e" providerId="LiveId" clId="{E7378536-E68F-4DE2-BCB1-E37618BD2D59}" dt="2022-01-17T16:39:04.754" v="0"/>
          <ac:spMkLst>
            <pc:docMk/>
            <pc:sldMk cId="62971187" sldId="261"/>
            <ac:spMk id="6" creationId="{4C36FD3A-F601-4DD1-A135-775FE1194469}"/>
          </ac:spMkLst>
        </pc:spChg>
      </pc:sldChg>
      <pc:sldChg chg="modSp add mod">
        <pc:chgData name="francesca petrassi" userId="2ba84e0b20ee2e5e" providerId="LiveId" clId="{E7378536-E68F-4DE2-BCB1-E37618BD2D59}" dt="2022-01-18T21:56:39.484" v="5097" actId="20577"/>
        <pc:sldMkLst>
          <pc:docMk/>
          <pc:sldMk cId="4055128619" sldId="262"/>
        </pc:sldMkLst>
        <pc:spChg chg="mod">
          <ac:chgData name="francesca petrassi" userId="2ba84e0b20ee2e5e" providerId="LiveId" clId="{E7378536-E68F-4DE2-BCB1-E37618BD2D59}" dt="2022-01-18T21:56:39.484" v="5097" actId="20577"/>
          <ac:spMkLst>
            <pc:docMk/>
            <pc:sldMk cId="4055128619" sldId="262"/>
            <ac:spMk id="3" creationId="{70154530-D070-4E53-8FAA-49A622650EA3}"/>
          </ac:spMkLst>
        </pc:spChg>
      </pc:sldChg>
      <pc:sldChg chg="modSp add del mod">
        <pc:chgData name="francesca petrassi" userId="2ba84e0b20ee2e5e" providerId="LiveId" clId="{E7378536-E68F-4DE2-BCB1-E37618BD2D59}" dt="2022-01-18T19:35:20.486" v="3066" actId="2696"/>
        <pc:sldMkLst>
          <pc:docMk/>
          <pc:sldMk cId="1445112084" sldId="263"/>
        </pc:sldMkLst>
        <pc:spChg chg="mod">
          <ac:chgData name="francesca petrassi" userId="2ba84e0b20ee2e5e" providerId="LiveId" clId="{E7378536-E68F-4DE2-BCB1-E37618BD2D59}" dt="2022-01-18T19:35:12.850" v="3065" actId="1076"/>
          <ac:spMkLst>
            <pc:docMk/>
            <pc:sldMk cId="1445112084" sldId="263"/>
            <ac:spMk id="3" creationId="{70154530-D070-4E53-8FAA-49A622650EA3}"/>
          </ac:spMkLst>
        </pc:spChg>
      </pc:sldChg>
      <pc:sldChg chg="add del">
        <pc:chgData name="francesca petrassi" userId="2ba84e0b20ee2e5e" providerId="LiveId" clId="{E7378536-E68F-4DE2-BCB1-E37618BD2D59}" dt="2022-01-18T19:34:52.344" v="3064" actId="2696"/>
        <pc:sldMkLst>
          <pc:docMk/>
          <pc:sldMk cId="3175971228" sldId="264"/>
        </pc:sldMkLst>
      </pc:sldChg>
      <pc:sldChg chg="modSp add del mod">
        <pc:chgData name="francesca petrassi" userId="2ba84e0b20ee2e5e" providerId="LiveId" clId="{E7378536-E68F-4DE2-BCB1-E37618BD2D59}" dt="2022-01-18T19:34:41.941" v="3063" actId="2696"/>
        <pc:sldMkLst>
          <pc:docMk/>
          <pc:sldMk cId="1027595930" sldId="265"/>
        </pc:sldMkLst>
        <pc:spChg chg="mod">
          <ac:chgData name="francesca petrassi" userId="2ba84e0b20ee2e5e" providerId="LiveId" clId="{E7378536-E68F-4DE2-BCB1-E37618BD2D59}" dt="2022-01-18T19:05:57.422" v="1986" actId="27636"/>
          <ac:spMkLst>
            <pc:docMk/>
            <pc:sldMk cId="1027595930" sldId="265"/>
            <ac:spMk id="3" creationId="{70154530-D070-4E53-8FAA-49A622650EA3}"/>
          </ac:spMkLst>
        </pc:spChg>
      </pc:sldChg>
      <pc:sldChg chg="modSp add mod">
        <pc:chgData name="francesca petrassi" userId="2ba84e0b20ee2e5e" providerId="LiveId" clId="{E7378536-E68F-4DE2-BCB1-E37618BD2D59}" dt="2022-01-18T21:55:35.484" v="5071" actId="20577"/>
        <pc:sldMkLst>
          <pc:docMk/>
          <pc:sldMk cId="909112491" sldId="266"/>
        </pc:sldMkLst>
        <pc:spChg chg="mod">
          <ac:chgData name="francesca petrassi" userId="2ba84e0b20ee2e5e" providerId="LiveId" clId="{E7378536-E68F-4DE2-BCB1-E37618BD2D59}" dt="2022-01-18T21:55:35.484" v="5071" actId="20577"/>
          <ac:spMkLst>
            <pc:docMk/>
            <pc:sldMk cId="909112491" sldId="266"/>
            <ac:spMk id="3" creationId="{70154530-D070-4E53-8FAA-49A622650EA3}"/>
          </ac:spMkLst>
        </pc:spChg>
      </pc:sldChg>
      <pc:sldChg chg="modSp add mod">
        <pc:chgData name="francesca petrassi" userId="2ba84e0b20ee2e5e" providerId="LiveId" clId="{E7378536-E68F-4DE2-BCB1-E37618BD2D59}" dt="2022-01-21T15:06:21.636" v="5146" actId="14"/>
        <pc:sldMkLst>
          <pc:docMk/>
          <pc:sldMk cId="3688315885" sldId="267"/>
        </pc:sldMkLst>
        <pc:spChg chg="mod">
          <ac:chgData name="francesca petrassi" userId="2ba84e0b20ee2e5e" providerId="LiveId" clId="{E7378536-E68F-4DE2-BCB1-E37618BD2D59}" dt="2022-01-21T15:06:21.636" v="5146" actId="14"/>
          <ac:spMkLst>
            <pc:docMk/>
            <pc:sldMk cId="3688315885" sldId="267"/>
            <ac:spMk id="3" creationId="{70154530-D070-4E53-8FAA-49A622650EA3}"/>
          </ac:spMkLst>
        </pc:spChg>
      </pc:sldChg>
      <pc:sldChg chg="add del">
        <pc:chgData name="francesca petrassi" userId="2ba84e0b20ee2e5e" providerId="LiveId" clId="{E7378536-E68F-4DE2-BCB1-E37618BD2D59}" dt="2022-01-18T21:47:43.866" v="4507" actId="2696"/>
        <pc:sldMkLst>
          <pc:docMk/>
          <pc:sldMk cId="2541170458" sldId="268"/>
        </pc:sldMkLst>
      </pc:sldChg>
      <pc:sldChg chg="modSp add mod">
        <pc:chgData name="francesca petrassi" userId="2ba84e0b20ee2e5e" providerId="LiveId" clId="{E7378536-E68F-4DE2-BCB1-E37618BD2D59}" dt="2022-01-18T21:16:44.719" v="3868" actId="20577"/>
        <pc:sldMkLst>
          <pc:docMk/>
          <pc:sldMk cId="575510963" sldId="269"/>
        </pc:sldMkLst>
        <pc:spChg chg="mod">
          <ac:chgData name="francesca petrassi" userId="2ba84e0b20ee2e5e" providerId="LiveId" clId="{E7378536-E68F-4DE2-BCB1-E37618BD2D59}" dt="2022-01-18T21:16:44.719" v="3868" actId="20577"/>
          <ac:spMkLst>
            <pc:docMk/>
            <pc:sldMk cId="575510963" sldId="269"/>
            <ac:spMk id="3" creationId="{29221953-A974-402E-94DB-18E7074B8A9D}"/>
          </ac:spMkLst>
        </pc:spChg>
      </pc:sldChg>
      <pc:sldChg chg="add">
        <pc:chgData name="francesca petrassi" userId="2ba84e0b20ee2e5e" providerId="LiveId" clId="{E7378536-E68F-4DE2-BCB1-E37618BD2D59}" dt="2022-06-16T04:30:53.035" v="5147" actId="2890"/>
        <pc:sldMkLst>
          <pc:docMk/>
          <pc:sldMk cId="2542816647" sldId="270"/>
        </pc:sldMkLst>
      </pc:sldChg>
    </pc:docChg>
  </pc:docChgLst>
  <pc:docChgLst>
    <pc:chgData name="francesca petrassi" userId="2ba84e0b20ee2e5e" providerId="LiveId" clId="{CB333FEF-4370-46EF-B7DA-161A0DC02DED}"/>
    <pc:docChg chg="undo redo custSel addSld delSld modSld modMainMaster">
      <pc:chgData name="francesca petrassi" userId="2ba84e0b20ee2e5e" providerId="LiveId" clId="{CB333FEF-4370-46EF-B7DA-161A0DC02DED}" dt="2023-01-20T13:11:54.933" v="1986" actId="20577"/>
      <pc:docMkLst>
        <pc:docMk/>
      </pc:docMkLst>
      <pc:sldChg chg="modSp mod">
        <pc:chgData name="francesca petrassi" userId="2ba84e0b20ee2e5e" providerId="LiveId" clId="{CB333FEF-4370-46EF-B7DA-161A0DC02DED}" dt="2023-01-20T13:10:06.792" v="1970" actId="20577"/>
        <pc:sldMkLst>
          <pc:docMk/>
          <pc:sldMk cId="1593413744" sldId="256"/>
        </pc:sldMkLst>
        <pc:spChg chg="mod">
          <ac:chgData name="francesca petrassi" userId="2ba84e0b20ee2e5e" providerId="LiveId" clId="{CB333FEF-4370-46EF-B7DA-161A0DC02DED}" dt="2023-01-20T13:10:06.792" v="1970" actId="20577"/>
          <ac:spMkLst>
            <pc:docMk/>
            <pc:sldMk cId="1593413744" sldId="256"/>
            <ac:spMk id="2" creationId="{FDCEEA5C-F765-4AC3-9306-477F7092017B}"/>
          </ac:spMkLst>
        </pc:spChg>
      </pc:sldChg>
      <pc:sldChg chg="addSp modSp del mod">
        <pc:chgData name="francesca petrassi" userId="2ba84e0b20ee2e5e" providerId="LiveId" clId="{CB333FEF-4370-46EF-B7DA-161A0DC02DED}" dt="2023-01-20T12:21:26.502" v="1966" actId="2696"/>
        <pc:sldMkLst>
          <pc:docMk/>
          <pc:sldMk cId="2941896563" sldId="257"/>
        </pc:sldMkLst>
        <pc:spChg chg="mod">
          <ac:chgData name="francesca petrassi" userId="2ba84e0b20ee2e5e" providerId="LiveId" clId="{CB333FEF-4370-46EF-B7DA-161A0DC02DED}" dt="2023-01-19T22:08:42.376" v="884" actId="1076"/>
          <ac:spMkLst>
            <pc:docMk/>
            <pc:sldMk cId="2941896563" sldId="257"/>
            <ac:spMk id="3" creationId="{70154530-D070-4E53-8FAA-49A622650EA3}"/>
          </ac:spMkLst>
        </pc:spChg>
        <pc:spChg chg="mod">
          <ac:chgData name="francesca petrassi" userId="2ba84e0b20ee2e5e" providerId="LiveId" clId="{CB333FEF-4370-46EF-B7DA-161A0DC02DED}" dt="2023-01-20T11:47:34.275" v="950"/>
          <ac:spMkLst>
            <pc:docMk/>
            <pc:sldMk cId="2941896563" sldId="257"/>
            <ac:spMk id="4" creationId="{8186D718-5277-46D9-BB74-138B49A22C69}"/>
          </ac:spMkLst>
        </pc:spChg>
        <pc:spChg chg="mod">
          <ac:chgData name="francesca petrassi" userId="2ba84e0b20ee2e5e" providerId="LiveId" clId="{CB333FEF-4370-46EF-B7DA-161A0DC02DED}" dt="2023-01-20T11:47:34.275" v="950"/>
          <ac:spMkLst>
            <pc:docMk/>
            <pc:sldMk cId="2941896563" sldId="257"/>
            <ac:spMk id="6" creationId="{4C36FD3A-F601-4DD1-A135-775FE1194469}"/>
          </ac:spMkLst>
        </pc:spChg>
        <pc:spChg chg="add mod">
          <ac:chgData name="francesca petrassi" userId="2ba84e0b20ee2e5e" providerId="LiveId" clId="{CB333FEF-4370-46EF-B7DA-161A0DC02DED}" dt="2023-01-20T11:54:20.929" v="1245" actId="20577"/>
          <ac:spMkLst>
            <pc:docMk/>
            <pc:sldMk cId="2941896563" sldId="257"/>
            <ac:spMk id="7" creationId="{4E4D02E4-09CE-144A-E0EE-B39D5AFB5D02}"/>
          </ac:spMkLst>
        </pc:spChg>
      </pc:sldChg>
      <pc:sldChg chg="modSp mod chgLayout">
        <pc:chgData name="francesca petrassi" userId="2ba84e0b20ee2e5e" providerId="LiveId" clId="{CB333FEF-4370-46EF-B7DA-161A0DC02DED}" dt="2023-01-20T13:10:44.869" v="1974" actId="14100"/>
        <pc:sldMkLst>
          <pc:docMk/>
          <pc:sldMk cId="202286720" sldId="258"/>
        </pc:sldMkLst>
        <pc:spChg chg="mod ord">
          <ac:chgData name="francesca petrassi" userId="2ba84e0b20ee2e5e" providerId="LiveId" clId="{CB333FEF-4370-46EF-B7DA-161A0DC02DED}" dt="2023-01-20T11:47:34.275" v="950"/>
          <ac:spMkLst>
            <pc:docMk/>
            <pc:sldMk cId="202286720" sldId="258"/>
            <ac:spMk id="2" creationId="{FC31437B-2F21-40E6-AA5E-23771E5C6801}"/>
          </ac:spMkLst>
        </pc:spChg>
        <pc:spChg chg="mod ord">
          <ac:chgData name="francesca petrassi" userId="2ba84e0b20ee2e5e" providerId="LiveId" clId="{CB333FEF-4370-46EF-B7DA-161A0DC02DED}" dt="2023-01-20T13:10:44.869" v="1974" actId="14100"/>
          <ac:spMkLst>
            <pc:docMk/>
            <pc:sldMk cId="202286720" sldId="258"/>
            <ac:spMk id="3" creationId="{29221953-A974-402E-94DB-18E7074B8A9D}"/>
          </ac:spMkLst>
        </pc:spChg>
        <pc:spChg chg="mod ord">
          <ac:chgData name="francesca petrassi" userId="2ba84e0b20ee2e5e" providerId="LiveId" clId="{CB333FEF-4370-46EF-B7DA-161A0DC02DED}" dt="2023-01-20T11:47:34.275" v="950"/>
          <ac:spMkLst>
            <pc:docMk/>
            <pc:sldMk cId="202286720" sldId="258"/>
            <ac:spMk id="16" creationId="{2CAE0A73-F6AF-472D-AA00-13184AB4F159}"/>
          </ac:spMkLst>
        </pc:spChg>
        <pc:spChg chg="mod ord">
          <ac:chgData name="francesca petrassi" userId="2ba84e0b20ee2e5e" providerId="LiveId" clId="{CB333FEF-4370-46EF-B7DA-161A0DC02DED}" dt="2023-01-19T15:54:48.478" v="278" actId="20577"/>
          <ac:spMkLst>
            <pc:docMk/>
            <pc:sldMk cId="202286720" sldId="258"/>
            <ac:spMk id="18" creationId="{BBDEAF58-8580-4942-BC64-4440EA0813C7}"/>
          </ac:spMkLst>
        </pc:spChg>
      </pc:sldChg>
      <pc:sldChg chg="modSp del mod">
        <pc:chgData name="francesca petrassi" userId="2ba84e0b20ee2e5e" providerId="LiveId" clId="{CB333FEF-4370-46EF-B7DA-161A0DC02DED}" dt="2023-01-20T13:11:31.865" v="1975" actId="2696"/>
        <pc:sldMkLst>
          <pc:docMk/>
          <pc:sldMk cId="4055128619" sldId="262"/>
        </pc:sldMkLst>
        <pc:spChg chg="mod">
          <ac:chgData name="francesca petrassi" userId="2ba84e0b20ee2e5e" providerId="LiveId" clId="{CB333FEF-4370-46EF-B7DA-161A0DC02DED}" dt="2023-01-20T12:13:59.256" v="1720" actId="20577"/>
          <ac:spMkLst>
            <pc:docMk/>
            <pc:sldMk cId="4055128619" sldId="262"/>
            <ac:spMk id="3" creationId="{70154530-D070-4E53-8FAA-49A622650EA3}"/>
          </ac:spMkLst>
        </pc:spChg>
        <pc:spChg chg="mod">
          <ac:chgData name="francesca petrassi" userId="2ba84e0b20ee2e5e" providerId="LiveId" clId="{CB333FEF-4370-46EF-B7DA-161A0DC02DED}" dt="2023-01-20T11:47:34.275" v="950"/>
          <ac:spMkLst>
            <pc:docMk/>
            <pc:sldMk cId="4055128619" sldId="262"/>
            <ac:spMk id="4" creationId="{8186D718-5277-46D9-BB74-138B49A22C69}"/>
          </ac:spMkLst>
        </pc:spChg>
        <pc:spChg chg="mod">
          <ac:chgData name="francesca petrassi" userId="2ba84e0b20ee2e5e" providerId="LiveId" clId="{CB333FEF-4370-46EF-B7DA-161A0DC02DED}" dt="2023-01-20T11:47:34.275" v="950"/>
          <ac:spMkLst>
            <pc:docMk/>
            <pc:sldMk cId="4055128619" sldId="262"/>
            <ac:spMk id="6" creationId="{4C36FD3A-F601-4DD1-A135-775FE1194469}"/>
          </ac:spMkLst>
        </pc:spChg>
      </pc:sldChg>
      <pc:sldChg chg="modSp del mod">
        <pc:chgData name="francesca petrassi" userId="2ba84e0b20ee2e5e" providerId="LiveId" clId="{CB333FEF-4370-46EF-B7DA-161A0DC02DED}" dt="2023-01-20T12:19:34.672" v="1942" actId="2696"/>
        <pc:sldMkLst>
          <pc:docMk/>
          <pc:sldMk cId="909112491" sldId="266"/>
        </pc:sldMkLst>
        <pc:spChg chg="mod">
          <ac:chgData name="francesca petrassi" userId="2ba84e0b20ee2e5e" providerId="LiveId" clId="{CB333FEF-4370-46EF-B7DA-161A0DC02DED}" dt="2023-01-20T11:48:27.810" v="956" actId="20577"/>
          <ac:spMkLst>
            <pc:docMk/>
            <pc:sldMk cId="909112491" sldId="266"/>
            <ac:spMk id="3" creationId="{70154530-D070-4E53-8FAA-49A622650EA3}"/>
          </ac:spMkLst>
        </pc:spChg>
        <pc:spChg chg="mod">
          <ac:chgData name="francesca petrassi" userId="2ba84e0b20ee2e5e" providerId="LiveId" clId="{CB333FEF-4370-46EF-B7DA-161A0DC02DED}" dt="2023-01-20T11:47:34.275" v="950"/>
          <ac:spMkLst>
            <pc:docMk/>
            <pc:sldMk cId="909112491" sldId="266"/>
            <ac:spMk id="4" creationId="{8186D718-5277-46D9-BB74-138B49A22C69}"/>
          </ac:spMkLst>
        </pc:spChg>
        <pc:spChg chg="mod">
          <ac:chgData name="francesca petrassi" userId="2ba84e0b20ee2e5e" providerId="LiveId" clId="{CB333FEF-4370-46EF-B7DA-161A0DC02DED}" dt="2023-01-20T11:47:34.275" v="950"/>
          <ac:spMkLst>
            <pc:docMk/>
            <pc:sldMk cId="909112491" sldId="266"/>
            <ac:spMk id="6" creationId="{4C36FD3A-F601-4DD1-A135-775FE1194469}"/>
          </ac:spMkLst>
        </pc:spChg>
      </pc:sldChg>
      <pc:sldChg chg="modSp del mod">
        <pc:chgData name="francesca petrassi" userId="2ba84e0b20ee2e5e" providerId="LiveId" clId="{CB333FEF-4370-46EF-B7DA-161A0DC02DED}" dt="2023-01-20T12:20:31.334" v="1961" actId="2696"/>
        <pc:sldMkLst>
          <pc:docMk/>
          <pc:sldMk cId="3688315885" sldId="267"/>
        </pc:sldMkLst>
        <pc:spChg chg="mod">
          <ac:chgData name="francesca petrassi" userId="2ba84e0b20ee2e5e" providerId="LiveId" clId="{CB333FEF-4370-46EF-B7DA-161A0DC02DED}" dt="2023-01-19T16:11:02.649" v="568" actId="14"/>
          <ac:spMkLst>
            <pc:docMk/>
            <pc:sldMk cId="3688315885" sldId="267"/>
            <ac:spMk id="3" creationId="{70154530-D070-4E53-8FAA-49A622650EA3}"/>
          </ac:spMkLst>
        </pc:spChg>
        <pc:spChg chg="mod">
          <ac:chgData name="francesca petrassi" userId="2ba84e0b20ee2e5e" providerId="LiveId" clId="{CB333FEF-4370-46EF-B7DA-161A0DC02DED}" dt="2023-01-20T11:47:34.275" v="950"/>
          <ac:spMkLst>
            <pc:docMk/>
            <pc:sldMk cId="3688315885" sldId="267"/>
            <ac:spMk id="4" creationId="{8186D718-5277-46D9-BB74-138B49A22C69}"/>
          </ac:spMkLst>
        </pc:spChg>
        <pc:spChg chg="mod">
          <ac:chgData name="francesca petrassi" userId="2ba84e0b20ee2e5e" providerId="LiveId" clId="{CB333FEF-4370-46EF-B7DA-161A0DC02DED}" dt="2023-01-20T11:47:34.275" v="950"/>
          <ac:spMkLst>
            <pc:docMk/>
            <pc:sldMk cId="3688315885" sldId="267"/>
            <ac:spMk id="6" creationId="{4C36FD3A-F601-4DD1-A135-775FE1194469}"/>
          </ac:spMkLst>
        </pc:spChg>
      </pc:sldChg>
      <pc:sldChg chg="modSp del mod">
        <pc:chgData name="francesca petrassi" userId="2ba84e0b20ee2e5e" providerId="LiveId" clId="{CB333FEF-4370-46EF-B7DA-161A0DC02DED}" dt="2023-01-20T12:19:12.025" v="1938" actId="2696"/>
        <pc:sldMkLst>
          <pc:docMk/>
          <pc:sldMk cId="575510963" sldId="269"/>
        </pc:sldMkLst>
        <pc:spChg chg="mod">
          <ac:chgData name="francesca petrassi" userId="2ba84e0b20ee2e5e" providerId="LiveId" clId="{CB333FEF-4370-46EF-B7DA-161A0DC02DED}" dt="2023-01-19T16:02:11.637" v="319"/>
          <ac:spMkLst>
            <pc:docMk/>
            <pc:sldMk cId="575510963" sldId="269"/>
            <ac:spMk id="2" creationId="{FC31437B-2F21-40E6-AA5E-23771E5C6801}"/>
          </ac:spMkLst>
        </pc:spChg>
        <pc:spChg chg="mod">
          <ac:chgData name="francesca petrassi" userId="2ba84e0b20ee2e5e" providerId="LiveId" clId="{CB333FEF-4370-46EF-B7DA-161A0DC02DED}" dt="2023-01-20T11:48:04.760" v="954" actId="14100"/>
          <ac:spMkLst>
            <pc:docMk/>
            <pc:sldMk cId="575510963" sldId="269"/>
            <ac:spMk id="3" creationId="{29221953-A974-402E-94DB-18E7074B8A9D}"/>
          </ac:spMkLst>
        </pc:spChg>
        <pc:spChg chg="mod">
          <ac:chgData name="francesca petrassi" userId="2ba84e0b20ee2e5e" providerId="LiveId" clId="{CB333FEF-4370-46EF-B7DA-161A0DC02DED}" dt="2023-01-20T11:47:34.275" v="950"/>
          <ac:spMkLst>
            <pc:docMk/>
            <pc:sldMk cId="575510963" sldId="269"/>
            <ac:spMk id="16" creationId="{2CAE0A73-F6AF-472D-AA00-13184AB4F159}"/>
          </ac:spMkLst>
        </pc:spChg>
        <pc:spChg chg="mod">
          <ac:chgData name="francesca petrassi" userId="2ba84e0b20ee2e5e" providerId="LiveId" clId="{CB333FEF-4370-46EF-B7DA-161A0DC02DED}" dt="2023-01-20T11:47:34.275" v="950"/>
          <ac:spMkLst>
            <pc:docMk/>
            <pc:sldMk cId="575510963" sldId="269"/>
            <ac:spMk id="18" creationId="{BBDEAF58-8580-4942-BC64-4440EA0813C7}"/>
          </ac:spMkLst>
        </pc:spChg>
      </pc:sldChg>
      <pc:sldChg chg="modSp del">
        <pc:chgData name="francesca petrassi" userId="2ba84e0b20ee2e5e" providerId="LiveId" clId="{CB333FEF-4370-46EF-B7DA-161A0DC02DED}" dt="2023-01-20T12:01:54.715" v="1247" actId="2696"/>
        <pc:sldMkLst>
          <pc:docMk/>
          <pc:sldMk cId="2542816647" sldId="270"/>
        </pc:sldMkLst>
        <pc:spChg chg="mod">
          <ac:chgData name="francesca petrassi" userId="2ba84e0b20ee2e5e" providerId="LiveId" clId="{CB333FEF-4370-46EF-B7DA-161A0DC02DED}" dt="2023-01-20T11:47:34.275" v="950"/>
          <ac:spMkLst>
            <pc:docMk/>
            <pc:sldMk cId="2542816647" sldId="270"/>
            <ac:spMk id="4" creationId="{8186D718-5277-46D9-BB74-138B49A22C69}"/>
          </ac:spMkLst>
        </pc:spChg>
        <pc:spChg chg="mod">
          <ac:chgData name="francesca petrassi" userId="2ba84e0b20ee2e5e" providerId="LiveId" clId="{CB333FEF-4370-46EF-B7DA-161A0DC02DED}" dt="2023-01-20T11:47:34.275" v="950"/>
          <ac:spMkLst>
            <pc:docMk/>
            <pc:sldMk cId="2542816647" sldId="270"/>
            <ac:spMk id="6" creationId="{4C36FD3A-F601-4DD1-A135-775FE1194469}"/>
          </ac:spMkLst>
        </pc:spChg>
      </pc:sldChg>
      <pc:sldChg chg="modSp add del mod">
        <pc:chgData name="francesca petrassi" userId="2ba84e0b20ee2e5e" providerId="LiveId" clId="{CB333FEF-4370-46EF-B7DA-161A0DC02DED}" dt="2023-01-20T12:20:06.927" v="1958" actId="2696"/>
        <pc:sldMkLst>
          <pc:docMk/>
          <pc:sldMk cId="829008587" sldId="271"/>
        </pc:sldMkLst>
        <pc:spChg chg="mod">
          <ac:chgData name="francesca petrassi" userId="2ba84e0b20ee2e5e" providerId="LiveId" clId="{CB333FEF-4370-46EF-B7DA-161A0DC02DED}" dt="2023-01-20T12:19:41.897" v="1944" actId="1076"/>
          <ac:spMkLst>
            <pc:docMk/>
            <pc:sldMk cId="829008587" sldId="271"/>
            <ac:spMk id="3" creationId="{70154530-D070-4E53-8FAA-49A622650EA3}"/>
          </ac:spMkLst>
        </pc:spChg>
        <pc:spChg chg="mod">
          <ac:chgData name="francesca petrassi" userId="2ba84e0b20ee2e5e" providerId="LiveId" clId="{CB333FEF-4370-46EF-B7DA-161A0DC02DED}" dt="2023-01-20T11:47:34.275" v="950"/>
          <ac:spMkLst>
            <pc:docMk/>
            <pc:sldMk cId="829008587" sldId="271"/>
            <ac:spMk id="4" creationId="{8186D718-5277-46D9-BB74-138B49A22C69}"/>
          </ac:spMkLst>
        </pc:spChg>
        <pc:spChg chg="mod">
          <ac:chgData name="francesca petrassi" userId="2ba84e0b20ee2e5e" providerId="LiveId" clId="{CB333FEF-4370-46EF-B7DA-161A0DC02DED}" dt="2023-01-20T12:18:37.619" v="1935" actId="6549"/>
          <ac:spMkLst>
            <pc:docMk/>
            <pc:sldMk cId="829008587" sldId="271"/>
            <ac:spMk id="6" creationId="{4C36FD3A-F601-4DD1-A135-775FE1194469}"/>
          </ac:spMkLst>
        </pc:spChg>
      </pc:sldChg>
      <pc:sldChg chg="modSp add mod">
        <pc:chgData name="francesca petrassi" userId="2ba84e0b20ee2e5e" providerId="LiveId" clId="{CB333FEF-4370-46EF-B7DA-161A0DC02DED}" dt="2023-01-20T12:18:21.906" v="1930" actId="14100"/>
        <pc:sldMkLst>
          <pc:docMk/>
          <pc:sldMk cId="858805046" sldId="272"/>
        </pc:sldMkLst>
        <pc:spChg chg="mod">
          <ac:chgData name="francesca petrassi" userId="2ba84e0b20ee2e5e" providerId="LiveId" clId="{CB333FEF-4370-46EF-B7DA-161A0DC02DED}" dt="2023-01-20T12:18:15.352" v="1928" actId="14100"/>
          <ac:spMkLst>
            <pc:docMk/>
            <pc:sldMk cId="858805046" sldId="272"/>
            <ac:spMk id="3" creationId="{70154530-D070-4E53-8FAA-49A622650EA3}"/>
          </ac:spMkLst>
        </pc:spChg>
        <pc:spChg chg="mod">
          <ac:chgData name="francesca petrassi" userId="2ba84e0b20ee2e5e" providerId="LiveId" clId="{CB333FEF-4370-46EF-B7DA-161A0DC02DED}" dt="2023-01-20T12:18:21.906" v="1930" actId="14100"/>
          <ac:spMkLst>
            <pc:docMk/>
            <pc:sldMk cId="858805046" sldId="272"/>
            <ac:spMk id="6" creationId="{4C36FD3A-F601-4DD1-A135-775FE1194469}"/>
          </ac:spMkLst>
        </pc:spChg>
      </pc:sldChg>
      <pc:sldChg chg="modSp add mod">
        <pc:chgData name="francesca petrassi" userId="2ba84e0b20ee2e5e" providerId="LiveId" clId="{CB333FEF-4370-46EF-B7DA-161A0DC02DED}" dt="2023-01-20T12:19:04.884" v="1937"/>
        <pc:sldMkLst>
          <pc:docMk/>
          <pc:sldMk cId="1748904805" sldId="273"/>
        </pc:sldMkLst>
        <pc:spChg chg="mod">
          <ac:chgData name="francesca petrassi" userId="2ba84e0b20ee2e5e" providerId="LiveId" clId="{CB333FEF-4370-46EF-B7DA-161A0DC02DED}" dt="2023-01-20T12:19:04.884" v="1937"/>
          <ac:spMkLst>
            <pc:docMk/>
            <pc:sldMk cId="1748904805" sldId="273"/>
            <ac:spMk id="3" creationId="{29221953-A974-402E-94DB-18E7074B8A9D}"/>
          </ac:spMkLst>
        </pc:spChg>
      </pc:sldChg>
      <pc:sldChg chg="modSp add mod">
        <pc:chgData name="francesca petrassi" userId="2ba84e0b20ee2e5e" providerId="LiveId" clId="{CB333FEF-4370-46EF-B7DA-161A0DC02DED}" dt="2023-01-20T12:19:25.232" v="1941" actId="27636"/>
        <pc:sldMkLst>
          <pc:docMk/>
          <pc:sldMk cId="3795458633" sldId="274"/>
        </pc:sldMkLst>
        <pc:spChg chg="mod">
          <ac:chgData name="francesca petrassi" userId="2ba84e0b20ee2e5e" providerId="LiveId" clId="{CB333FEF-4370-46EF-B7DA-161A0DC02DED}" dt="2023-01-20T12:19:25.232" v="1941" actId="27636"/>
          <ac:spMkLst>
            <pc:docMk/>
            <pc:sldMk cId="3795458633" sldId="274"/>
            <ac:spMk id="3" creationId="{29221953-A974-402E-94DB-18E7074B8A9D}"/>
          </ac:spMkLst>
        </pc:spChg>
      </pc:sldChg>
      <pc:sldChg chg="modSp add mod">
        <pc:chgData name="francesca petrassi" userId="2ba84e0b20ee2e5e" providerId="LiveId" clId="{CB333FEF-4370-46EF-B7DA-161A0DC02DED}" dt="2023-01-20T12:19:58.075" v="1957" actId="20577"/>
        <pc:sldMkLst>
          <pc:docMk/>
          <pc:sldMk cId="1249479712" sldId="275"/>
        </pc:sldMkLst>
        <pc:spChg chg="mod">
          <ac:chgData name="francesca petrassi" userId="2ba84e0b20ee2e5e" providerId="LiveId" clId="{CB333FEF-4370-46EF-B7DA-161A0DC02DED}" dt="2023-01-20T12:19:58.075" v="1957" actId="20577"/>
          <ac:spMkLst>
            <pc:docMk/>
            <pc:sldMk cId="1249479712" sldId="275"/>
            <ac:spMk id="3" creationId="{29221953-A974-402E-94DB-18E7074B8A9D}"/>
          </ac:spMkLst>
        </pc:spChg>
      </pc:sldChg>
      <pc:sldChg chg="modSp add mod">
        <pc:chgData name="francesca petrassi" userId="2ba84e0b20ee2e5e" providerId="LiveId" clId="{CB333FEF-4370-46EF-B7DA-161A0DC02DED}" dt="2023-01-20T12:21:14.389" v="1965" actId="5793"/>
        <pc:sldMkLst>
          <pc:docMk/>
          <pc:sldMk cId="25538734" sldId="276"/>
        </pc:sldMkLst>
        <pc:spChg chg="mod">
          <ac:chgData name="francesca petrassi" userId="2ba84e0b20ee2e5e" providerId="LiveId" clId="{CB333FEF-4370-46EF-B7DA-161A0DC02DED}" dt="2023-01-20T12:21:14.389" v="1965" actId="5793"/>
          <ac:spMkLst>
            <pc:docMk/>
            <pc:sldMk cId="25538734" sldId="276"/>
            <ac:spMk id="3" creationId="{29221953-A974-402E-94DB-18E7074B8A9D}"/>
          </ac:spMkLst>
        </pc:spChg>
      </pc:sldChg>
      <pc:sldChg chg="modSp add mod">
        <pc:chgData name="francesca petrassi" userId="2ba84e0b20ee2e5e" providerId="LiveId" clId="{CB333FEF-4370-46EF-B7DA-161A0DC02DED}" dt="2023-01-20T12:21:08.010" v="1964" actId="5793"/>
        <pc:sldMkLst>
          <pc:docMk/>
          <pc:sldMk cId="4262464810" sldId="277"/>
        </pc:sldMkLst>
        <pc:spChg chg="mod">
          <ac:chgData name="francesca petrassi" userId="2ba84e0b20ee2e5e" providerId="LiveId" clId="{CB333FEF-4370-46EF-B7DA-161A0DC02DED}" dt="2023-01-20T12:21:08.010" v="1964" actId="5793"/>
          <ac:spMkLst>
            <pc:docMk/>
            <pc:sldMk cId="4262464810" sldId="277"/>
            <ac:spMk id="3" creationId="{29221953-A974-402E-94DB-18E7074B8A9D}"/>
          </ac:spMkLst>
        </pc:spChg>
      </pc:sldChg>
      <pc:sldChg chg="modSp add mod">
        <pc:chgData name="francesca petrassi" userId="2ba84e0b20ee2e5e" providerId="LiveId" clId="{CB333FEF-4370-46EF-B7DA-161A0DC02DED}" dt="2023-01-20T13:11:54.933" v="1986" actId="20577"/>
        <pc:sldMkLst>
          <pc:docMk/>
          <pc:sldMk cId="2249248907" sldId="278"/>
        </pc:sldMkLst>
        <pc:spChg chg="mod">
          <ac:chgData name="francesca petrassi" userId="2ba84e0b20ee2e5e" providerId="LiveId" clId="{CB333FEF-4370-46EF-B7DA-161A0DC02DED}" dt="2023-01-20T13:11:54.933" v="1986" actId="20577"/>
          <ac:spMkLst>
            <pc:docMk/>
            <pc:sldMk cId="2249248907" sldId="278"/>
            <ac:spMk id="3" creationId="{29221953-A974-402E-94DB-18E7074B8A9D}"/>
          </ac:spMkLst>
        </pc:spChg>
      </pc:sldChg>
      <pc:sldMasterChg chg="modSldLayout">
        <pc:chgData name="francesca petrassi" userId="2ba84e0b20ee2e5e" providerId="LiveId" clId="{CB333FEF-4370-46EF-B7DA-161A0DC02DED}" dt="2023-01-19T15:51:27.705" v="272" actId="20577"/>
        <pc:sldMasterMkLst>
          <pc:docMk/>
          <pc:sldMasterMk cId="1820712944" sldId="2147483738"/>
        </pc:sldMasterMkLst>
        <pc:sldLayoutChg chg="modSp mod">
          <pc:chgData name="francesca petrassi" userId="2ba84e0b20ee2e5e" providerId="LiveId" clId="{CB333FEF-4370-46EF-B7DA-161A0DC02DED}" dt="2023-01-19T15:51:27.705" v="272" actId="20577"/>
          <pc:sldLayoutMkLst>
            <pc:docMk/>
            <pc:sldMasterMk cId="1820712944" sldId="2147483738"/>
            <pc:sldLayoutMk cId="707423261" sldId="2147483740"/>
          </pc:sldLayoutMkLst>
          <pc:spChg chg="mod">
            <ac:chgData name="francesca petrassi" userId="2ba84e0b20ee2e5e" providerId="LiveId" clId="{CB333FEF-4370-46EF-B7DA-161A0DC02DED}" dt="2023-01-19T15:51:27.705" v="272" actId="20577"/>
            <ac:spMkLst>
              <pc:docMk/>
              <pc:sldMasterMk cId="1820712944" sldId="2147483738"/>
              <pc:sldLayoutMk cId="707423261" sldId="2147483740"/>
              <ac:spMk id="4" creationId="{6A836296-AC66-9704-CAC6-9D58F5CB66FE}"/>
            </ac:spMkLst>
          </pc:spChg>
          <pc:spChg chg="mod">
            <ac:chgData name="francesca petrassi" userId="2ba84e0b20ee2e5e" providerId="LiveId" clId="{CB333FEF-4370-46EF-B7DA-161A0DC02DED}" dt="2023-01-19T15:51:20.672" v="271" actId="20577"/>
            <ac:spMkLst>
              <pc:docMk/>
              <pc:sldMasterMk cId="1820712944" sldId="2147483738"/>
              <pc:sldLayoutMk cId="707423261" sldId="2147483740"/>
              <ac:spMk id="5" creationId="{23D1C36F-5EF8-4AFD-3DA4-41BB9737E8B8}"/>
            </ac:spMkLst>
          </pc:spChg>
        </pc:sldLayoutChg>
      </pc:sldMasterChg>
    </pc:docChg>
  </pc:docChgLst>
  <pc:docChgLst>
    <pc:chgData name="francesca petrassi" userId="2ba84e0b20ee2e5e" providerId="LiveId" clId="{8AB5AF75-77F4-4C2F-9D0B-2DC9DA5063A2}"/>
    <pc:docChg chg="undo custSel delSld modSld">
      <pc:chgData name="francesca petrassi" userId="2ba84e0b20ee2e5e" providerId="LiveId" clId="{8AB5AF75-77F4-4C2F-9D0B-2DC9DA5063A2}" dt="2024-06-13T08:35:12.915" v="1190" actId="6549"/>
      <pc:docMkLst>
        <pc:docMk/>
      </pc:docMkLst>
      <pc:sldChg chg="modSp mod">
        <pc:chgData name="francesca petrassi" userId="2ba84e0b20ee2e5e" providerId="LiveId" clId="{8AB5AF75-77F4-4C2F-9D0B-2DC9DA5063A2}" dt="2024-06-12T10:22:42.320" v="5" actId="20577"/>
        <pc:sldMkLst>
          <pc:docMk/>
          <pc:sldMk cId="1593413744" sldId="256"/>
        </pc:sldMkLst>
        <pc:spChg chg="mod">
          <ac:chgData name="francesca petrassi" userId="2ba84e0b20ee2e5e" providerId="LiveId" clId="{8AB5AF75-77F4-4C2F-9D0B-2DC9DA5063A2}" dt="2024-06-12T10:22:42.320" v="5" actId="20577"/>
          <ac:spMkLst>
            <pc:docMk/>
            <pc:sldMk cId="1593413744" sldId="256"/>
            <ac:spMk id="2" creationId="{FDCEEA5C-F765-4AC3-9306-477F7092017B}"/>
          </ac:spMkLst>
        </pc:spChg>
      </pc:sldChg>
      <pc:sldChg chg="modSp mod">
        <pc:chgData name="francesca petrassi" userId="2ba84e0b20ee2e5e" providerId="LiveId" clId="{8AB5AF75-77F4-4C2F-9D0B-2DC9DA5063A2}" dt="2024-06-12T11:19:05.989" v="68" actId="20577"/>
        <pc:sldMkLst>
          <pc:docMk/>
          <pc:sldMk cId="1748904805" sldId="273"/>
        </pc:sldMkLst>
        <pc:spChg chg="mod">
          <ac:chgData name="francesca petrassi" userId="2ba84e0b20ee2e5e" providerId="LiveId" clId="{8AB5AF75-77F4-4C2F-9D0B-2DC9DA5063A2}" dt="2024-06-12T11:19:05.989" v="68" actId="20577"/>
          <ac:spMkLst>
            <pc:docMk/>
            <pc:sldMk cId="1748904805" sldId="273"/>
            <ac:spMk id="3" creationId="{29221953-A974-402E-94DB-18E7074B8A9D}"/>
          </ac:spMkLst>
        </pc:spChg>
      </pc:sldChg>
      <pc:sldChg chg="modSp mod">
        <pc:chgData name="francesca petrassi" userId="2ba84e0b20ee2e5e" providerId="LiveId" clId="{8AB5AF75-77F4-4C2F-9D0B-2DC9DA5063A2}" dt="2024-06-12T13:33:10.850" v="747" actId="12"/>
        <pc:sldMkLst>
          <pc:docMk/>
          <pc:sldMk cId="3795458633" sldId="274"/>
        </pc:sldMkLst>
        <pc:spChg chg="mod">
          <ac:chgData name="francesca petrassi" userId="2ba84e0b20ee2e5e" providerId="LiveId" clId="{8AB5AF75-77F4-4C2F-9D0B-2DC9DA5063A2}" dt="2024-06-12T13:33:10.850" v="747" actId="12"/>
          <ac:spMkLst>
            <pc:docMk/>
            <pc:sldMk cId="3795458633" sldId="274"/>
            <ac:spMk id="3" creationId="{29221953-A974-402E-94DB-18E7074B8A9D}"/>
          </ac:spMkLst>
        </pc:spChg>
      </pc:sldChg>
      <pc:sldChg chg="modSp mod">
        <pc:chgData name="francesca petrassi" userId="2ba84e0b20ee2e5e" providerId="LiveId" clId="{8AB5AF75-77F4-4C2F-9D0B-2DC9DA5063A2}" dt="2024-06-12T13:34:13.683" v="826" actId="20577"/>
        <pc:sldMkLst>
          <pc:docMk/>
          <pc:sldMk cId="1249479712" sldId="275"/>
        </pc:sldMkLst>
        <pc:spChg chg="mod">
          <ac:chgData name="francesca petrassi" userId="2ba84e0b20ee2e5e" providerId="LiveId" clId="{8AB5AF75-77F4-4C2F-9D0B-2DC9DA5063A2}" dt="2024-06-12T13:34:13.683" v="826" actId="20577"/>
          <ac:spMkLst>
            <pc:docMk/>
            <pc:sldMk cId="1249479712" sldId="275"/>
            <ac:spMk id="3" creationId="{29221953-A974-402E-94DB-18E7074B8A9D}"/>
          </ac:spMkLst>
        </pc:spChg>
      </pc:sldChg>
      <pc:sldChg chg="modSp mod">
        <pc:chgData name="francesca petrassi" userId="2ba84e0b20ee2e5e" providerId="LiveId" clId="{8AB5AF75-77F4-4C2F-9D0B-2DC9DA5063A2}" dt="2024-06-12T13:30:44.123" v="636" actId="6549"/>
        <pc:sldMkLst>
          <pc:docMk/>
          <pc:sldMk cId="25538734" sldId="276"/>
        </pc:sldMkLst>
        <pc:spChg chg="mod">
          <ac:chgData name="francesca petrassi" userId="2ba84e0b20ee2e5e" providerId="LiveId" clId="{8AB5AF75-77F4-4C2F-9D0B-2DC9DA5063A2}" dt="2024-06-12T13:30:44.123" v="636" actId="6549"/>
          <ac:spMkLst>
            <pc:docMk/>
            <pc:sldMk cId="25538734" sldId="276"/>
            <ac:spMk id="3" creationId="{29221953-A974-402E-94DB-18E7074B8A9D}"/>
          </ac:spMkLst>
        </pc:spChg>
      </pc:sldChg>
      <pc:sldChg chg="modSp mod">
        <pc:chgData name="francesca petrassi" userId="2ba84e0b20ee2e5e" providerId="LiveId" clId="{8AB5AF75-77F4-4C2F-9D0B-2DC9DA5063A2}" dt="2024-06-13T08:35:12.915" v="1190" actId="6549"/>
        <pc:sldMkLst>
          <pc:docMk/>
          <pc:sldMk cId="4262464810" sldId="277"/>
        </pc:sldMkLst>
        <pc:spChg chg="mod">
          <ac:chgData name="francesca petrassi" userId="2ba84e0b20ee2e5e" providerId="LiveId" clId="{8AB5AF75-77F4-4C2F-9D0B-2DC9DA5063A2}" dt="2024-06-13T08:35:12.915" v="1190" actId="6549"/>
          <ac:spMkLst>
            <pc:docMk/>
            <pc:sldMk cId="4262464810" sldId="277"/>
            <ac:spMk id="3" creationId="{29221953-A974-402E-94DB-18E7074B8A9D}"/>
          </ac:spMkLst>
        </pc:spChg>
      </pc:sldChg>
      <pc:sldChg chg="del">
        <pc:chgData name="francesca petrassi" userId="2ba84e0b20ee2e5e" providerId="LiveId" clId="{8AB5AF75-77F4-4C2F-9D0B-2DC9DA5063A2}" dt="2024-06-12T13:30:57.126" v="637" actId="2696"/>
        <pc:sldMkLst>
          <pc:docMk/>
          <pc:sldMk cId="2249248907" sldId="278"/>
        </pc:sldMkLst>
      </pc:sldChg>
      <pc:sldChg chg="modSp mod">
        <pc:chgData name="francesca petrassi" userId="2ba84e0b20ee2e5e" providerId="LiveId" clId="{8AB5AF75-77F4-4C2F-9D0B-2DC9DA5063A2}" dt="2024-06-12T14:41:54.823" v="1189" actId="20577"/>
        <pc:sldMkLst>
          <pc:docMk/>
          <pc:sldMk cId="1743545688" sldId="279"/>
        </pc:sldMkLst>
        <pc:spChg chg="mod">
          <ac:chgData name="francesca petrassi" userId="2ba84e0b20ee2e5e" providerId="LiveId" clId="{8AB5AF75-77F4-4C2F-9D0B-2DC9DA5063A2}" dt="2024-06-12T14:41:54.823" v="1189" actId="20577"/>
          <ac:spMkLst>
            <pc:docMk/>
            <pc:sldMk cId="1743545688" sldId="279"/>
            <ac:spMk id="3" creationId="{29221953-A974-402E-94DB-18E7074B8A9D}"/>
          </ac:spMkLst>
        </pc:spChg>
      </pc:sldChg>
    </pc:docChg>
  </pc:docChgLst>
  <pc:docChgLst>
    <pc:chgData name="francesca petrassi" userId="2ba84e0b20ee2e5e" providerId="LiveId" clId="{302F66B3-48CC-4B2D-A49A-283B7A0E80AE}"/>
    <pc:docChg chg="undo custSel mod addSld delSld modSld sldOrd modMainMaster">
      <pc:chgData name="francesca petrassi" userId="2ba84e0b20ee2e5e" providerId="LiveId" clId="{302F66B3-48CC-4B2D-A49A-283B7A0E80AE}" dt="2021-01-20T15:10:57.352" v="4375" actId="255"/>
      <pc:docMkLst>
        <pc:docMk/>
      </pc:docMkLst>
      <pc:sldChg chg="addSp delSp modSp new mod chgLayout">
        <pc:chgData name="francesca petrassi" userId="2ba84e0b20ee2e5e" providerId="LiveId" clId="{302F66B3-48CC-4B2D-A49A-283B7A0E80AE}" dt="2021-01-20T15:10:57.352" v="4375" actId="255"/>
        <pc:sldMkLst>
          <pc:docMk/>
          <pc:sldMk cId="1593413744" sldId="256"/>
        </pc:sldMkLst>
        <pc:spChg chg="mod ord">
          <ac:chgData name="francesca petrassi" userId="2ba84e0b20ee2e5e" providerId="LiveId" clId="{302F66B3-48CC-4B2D-A49A-283B7A0E80AE}" dt="2021-01-20T15:10:57.352" v="4375" actId="255"/>
          <ac:spMkLst>
            <pc:docMk/>
            <pc:sldMk cId="1593413744" sldId="256"/>
            <ac:spMk id="2" creationId="{FDCEEA5C-F765-4AC3-9306-477F7092017B}"/>
          </ac:spMkLst>
        </pc:spChg>
        <pc:spChg chg="del mod ord">
          <ac:chgData name="francesca petrassi" userId="2ba84e0b20ee2e5e" providerId="LiveId" clId="{302F66B3-48CC-4B2D-A49A-283B7A0E80AE}" dt="2021-01-16T15:01:01.154" v="3644" actId="478"/>
          <ac:spMkLst>
            <pc:docMk/>
            <pc:sldMk cId="1593413744" sldId="256"/>
            <ac:spMk id="3" creationId="{5E3DB144-7925-4C3B-A941-7E2CF3EE9102}"/>
          </ac:spMkLst>
        </pc:spChg>
        <pc:spChg chg="add del mod">
          <ac:chgData name="francesca petrassi" userId="2ba84e0b20ee2e5e" providerId="LiveId" clId="{302F66B3-48CC-4B2D-A49A-283B7A0E80AE}" dt="2021-01-16T14:59:27.191" v="3616" actId="6264"/>
          <ac:spMkLst>
            <pc:docMk/>
            <pc:sldMk cId="1593413744" sldId="256"/>
            <ac:spMk id="4" creationId="{49E52D05-8538-4F5E-956E-2458954F3246}"/>
          </ac:spMkLst>
        </pc:spChg>
        <pc:spChg chg="add del mod">
          <ac:chgData name="francesca petrassi" userId="2ba84e0b20ee2e5e" providerId="LiveId" clId="{302F66B3-48CC-4B2D-A49A-283B7A0E80AE}" dt="2021-01-16T14:59:27.191" v="3616" actId="6264"/>
          <ac:spMkLst>
            <pc:docMk/>
            <pc:sldMk cId="1593413744" sldId="256"/>
            <ac:spMk id="6" creationId="{F417D217-8FC8-4169-85FB-35AEDFB25390}"/>
          </ac:spMkLst>
        </pc:spChg>
        <pc:spChg chg="add del mod">
          <ac:chgData name="francesca petrassi" userId="2ba84e0b20ee2e5e" providerId="LiveId" clId="{302F66B3-48CC-4B2D-A49A-283B7A0E80AE}" dt="2021-01-16T14:59:27.882" v="3617" actId="6264"/>
          <ac:spMkLst>
            <pc:docMk/>
            <pc:sldMk cId="1593413744" sldId="256"/>
            <ac:spMk id="7" creationId="{1B15C36F-10BE-4A97-9FB8-C27F6637CF5F}"/>
          </ac:spMkLst>
        </pc:spChg>
        <pc:spChg chg="add del mod">
          <ac:chgData name="francesca petrassi" userId="2ba84e0b20ee2e5e" providerId="LiveId" clId="{302F66B3-48CC-4B2D-A49A-283B7A0E80AE}" dt="2021-01-16T14:59:27.882" v="3617" actId="6264"/>
          <ac:spMkLst>
            <pc:docMk/>
            <pc:sldMk cId="1593413744" sldId="256"/>
            <ac:spMk id="8" creationId="{D4A2B24E-5DA5-4F67-B19E-50398EFF8CEF}"/>
          </ac:spMkLst>
        </pc:spChg>
        <pc:spChg chg="add del mod">
          <ac:chgData name="francesca petrassi" userId="2ba84e0b20ee2e5e" providerId="LiveId" clId="{302F66B3-48CC-4B2D-A49A-283B7A0E80AE}" dt="2021-01-16T14:59:54.454" v="3625" actId="6264"/>
          <ac:spMkLst>
            <pc:docMk/>
            <pc:sldMk cId="1593413744" sldId="256"/>
            <ac:spMk id="9" creationId="{6DE44D33-D80C-4E09-82E9-9BBE521A966F}"/>
          </ac:spMkLst>
        </pc:spChg>
        <pc:spChg chg="add del mod">
          <ac:chgData name="francesca petrassi" userId="2ba84e0b20ee2e5e" providerId="LiveId" clId="{302F66B3-48CC-4B2D-A49A-283B7A0E80AE}" dt="2021-01-16T14:59:54.454" v="3625" actId="6264"/>
          <ac:spMkLst>
            <pc:docMk/>
            <pc:sldMk cId="1593413744" sldId="256"/>
            <ac:spMk id="10" creationId="{896DAAA9-2C80-42F9-BC54-9C132E942B7B}"/>
          </ac:spMkLst>
        </pc:spChg>
        <pc:spChg chg="add del mod">
          <ac:chgData name="francesca petrassi" userId="2ba84e0b20ee2e5e" providerId="LiveId" clId="{302F66B3-48CC-4B2D-A49A-283B7A0E80AE}" dt="2021-01-16T15:00:38.006" v="3638" actId="6264"/>
          <ac:spMkLst>
            <pc:docMk/>
            <pc:sldMk cId="1593413744" sldId="256"/>
            <ac:spMk id="11" creationId="{2FD56E2E-06E8-4F0F-BFAD-02839CE6EFBC}"/>
          </ac:spMkLst>
        </pc:spChg>
        <pc:spChg chg="add del mod">
          <ac:chgData name="francesca petrassi" userId="2ba84e0b20ee2e5e" providerId="LiveId" clId="{302F66B3-48CC-4B2D-A49A-283B7A0E80AE}" dt="2021-01-16T15:00:38.006" v="3638" actId="6264"/>
          <ac:spMkLst>
            <pc:docMk/>
            <pc:sldMk cId="1593413744" sldId="256"/>
            <ac:spMk id="12" creationId="{26620168-E6D2-4411-8426-1E3691A02B36}"/>
          </ac:spMkLst>
        </pc:spChg>
        <pc:spChg chg="add del mod">
          <ac:chgData name="francesca petrassi" userId="2ba84e0b20ee2e5e" providerId="LiveId" clId="{302F66B3-48CC-4B2D-A49A-283B7A0E80AE}" dt="2021-01-16T15:01:08.072" v="3645" actId="478"/>
          <ac:spMkLst>
            <pc:docMk/>
            <pc:sldMk cId="1593413744" sldId="256"/>
            <ac:spMk id="14" creationId="{F27F30E8-DE9C-4C5A-A72A-CA49050C0329}"/>
          </ac:spMkLst>
        </pc:spChg>
        <pc:spChg chg="del">
          <ac:chgData name="francesca petrassi" userId="2ba84e0b20ee2e5e" providerId="LiveId" clId="{302F66B3-48CC-4B2D-A49A-283B7A0E80AE}" dt="2021-01-16T15:15:50.385" v="3753" actId="478"/>
          <ac:spMkLst>
            <pc:docMk/>
            <pc:sldMk cId="1593413744" sldId="256"/>
            <ac:spMk id="15" creationId="{6FFD9DD7-80C6-43AE-9C79-74CCE61EC5AA}"/>
          </ac:spMkLst>
        </pc:spChg>
        <pc:picChg chg="add mod">
          <ac:chgData name="francesca petrassi" userId="2ba84e0b20ee2e5e" providerId="LiveId" clId="{302F66B3-48CC-4B2D-A49A-283B7A0E80AE}" dt="2021-01-20T15:09:38.463" v="4365" actId="1076"/>
          <ac:picMkLst>
            <pc:docMk/>
            <pc:sldMk cId="1593413744" sldId="256"/>
            <ac:picMk id="5" creationId="{DCBC0643-B8EC-45A3-B788-157BB27C7309}"/>
          </ac:picMkLst>
        </pc:picChg>
      </pc:sldChg>
      <pc:sldChg chg="modSp new mod ord">
        <pc:chgData name="francesca petrassi" userId="2ba84e0b20ee2e5e" providerId="LiveId" clId="{302F66B3-48CC-4B2D-A49A-283B7A0E80AE}" dt="2021-01-18T18:02:11.331" v="4319" actId="20577"/>
        <pc:sldMkLst>
          <pc:docMk/>
          <pc:sldMk cId="2941896563" sldId="257"/>
        </pc:sldMkLst>
        <pc:spChg chg="mod">
          <ac:chgData name="francesca petrassi" userId="2ba84e0b20ee2e5e" providerId="LiveId" clId="{302F66B3-48CC-4B2D-A49A-283B7A0E80AE}" dt="2021-01-18T17:41:56.646" v="4014" actId="14100"/>
          <ac:spMkLst>
            <pc:docMk/>
            <pc:sldMk cId="2941896563" sldId="257"/>
            <ac:spMk id="2" creationId="{CF6596BE-5329-4E7D-9172-BE6BA543038D}"/>
          </ac:spMkLst>
        </pc:spChg>
        <pc:spChg chg="mod">
          <ac:chgData name="francesca petrassi" userId="2ba84e0b20ee2e5e" providerId="LiveId" clId="{302F66B3-48CC-4B2D-A49A-283B7A0E80AE}" dt="2021-01-18T18:02:11.331" v="4319" actId="20577"/>
          <ac:spMkLst>
            <pc:docMk/>
            <pc:sldMk cId="2941896563" sldId="257"/>
            <ac:spMk id="3" creationId="{70154530-D070-4E53-8FAA-49A622650EA3}"/>
          </ac:spMkLst>
        </pc:spChg>
      </pc:sldChg>
      <pc:sldChg chg="addSp delSp modSp new mod setBg setClrOvrMap chgLayout">
        <pc:chgData name="francesca petrassi" userId="2ba84e0b20ee2e5e" providerId="LiveId" clId="{302F66B3-48CC-4B2D-A49A-283B7A0E80AE}" dt="2021-01-18T17:54:40.346" v="4194" actId="14"/>
        <pc:sldMkLst>
          <pc:docMk/>
          <pc:sldMk cId="202286720" sldId="258"/>
        </pc:sldMkLst>
        <pc:spChg chg="mod ord">
          <ac:chgData name="francesca petrassi" userId="2ba84e0b20ee2e5e" providerId="LiveId" clId="{302F66B3-48CC-4B2D-A49A-283B7A0E80AE}" dt="2021-01-18T17:42:12.675" v="4017" actId="14100"/>
          <ac:spMkLst>
            <pc:docMk/>
            <pc:sldMk cId="202286720" sldId="258"/>
            <ac:spMk id="2" creationId="{FC31437B-2F21-40E6-AA5E-23771E5C6801}"/>
          </ac:spMkLst>
        </pc:spChg>
        <pc:spChg chg="mod ord">
          <ac:chgData name="francesca petrassi" userId="2ba84e0b20ee2e5e" providerId="LiveId" clId="{302F66B3-48CC-4B2D-A49A-283B7A0E80AE}" dt="2021-01-18T17:54:40.346" v="4194" actId="14"/>
          <ac:spMkLst>
            <pc:docMk/>
            <pc:sldMk cId="202286720" sldId="258"/>
            <ac:spMk id="3" creationId="{29221953-A974-402E-94DB-18E7074B8A9D}"/>
          </ac:spMkLst>
        </pc:spChg>
        <pc:spChg chg="add del mod">
          <ac:chgData name="francesca petrassi" userId="2ba84e0b20ee2e5e" providerId="LiveId" clId="{302F66B3-48CC-4B2D-A49A-283B7A0E80AE}" dt="2021-01-16T15:04:52.269" v="3743" actId="6264"/>
          <ac:spMkLst>
            <pc:docMk/>
            <pc:sldMk cId="202286720" sldId="258"/>
            <ac:spMk id="4" creationId="{B809B90B-0196-4F45-A771-BD99BE7054D9}"/>
          </ac:spMkLst>
        </pc:spChg>
        <pc:spChg chg="add del mod">
          <ac:chgData name="francesca petrassi" userId="2ba84e0b20ee2e5e" providerId="LiveId" clId="{302F66B3-48CC-4B2D-A49A-283B7A0E80AE}" dt="2021-01-16T15:04:52.269" v="3743" actId="6264"/>
          <ac:spMkLst>
            <pc:docMk/>
            <pc:sldMk cId="202286720" sldId="258"/>
            <ac:spMk id="5" creationId="{05F63F92-12BD-4357-9443-7B05F930755F}"/>
          </ac:spMkLst>
        </pc:spChg>
        <pc:spChg chg="add del mod">
          <ac:chgData name="francesca petrassi" userId="2ba84e0b20ee2e5e" providerId="LiveId" clId="{302F66B3-48CC-4B2D-A49A-283B7A0E80AE}" dt="2021-01-16T15:09:31.525" v="3749" actId="6264"/>
          <ac:spMkLst>
            <pc:docMk/>
            <pc:sldMk cId="202286720" sldId="258"/>
            <ac:spMk id="6" creationId="{595D7EDD-95B9-48C8-997B-CC49E3440F8C}"/>
          </ac:spMkLst>
        </pc:spChg>
        <pc:spChg chg="add del mod">
          <ac:chgData name="francesca petrassi" userId="2ba84e0b20ee2e5e" providerId="LiveId" clId="{302F66B3-48CC-4B2D-A49A-283B7A0E80AE}" dt="2021-01-16T15:09:31.525" v="3749" actId="6264"/>
          <ac:spMkLst>
            <pc:docMk/>
            <pc:sldMk cId="202286720" sldId="258"/>
            <ac:spMk id="7" creationId="{A9560302-3AA3-41DA-9B2A-AA22ED77172B}"/>
          </ac:spMkLst>
        </pc:spChg>
        <pc:spChg chg="add del">
          <ac:chgData name="francesca petrassi" userId="2ba84e0b20ee2e5e" providerId="LiveId" clId="{302F66B3-48CC-4B2D-A49A-283B7A0E80AE}" dt="2021-01-16T15:09:24.007" v="3748" actId="26606"/>
          <ac:spMkLst>
            <pc:docMk/>
            <pc:sldMk cId="202286720" sldId="258"/>
            <ac:spMk id="8" creationId="{74CD14DB-BB81-479F-A1FC-1C75640E9F84}"/>
          </ac:spMkLst>
        </pc:spChg>
        <pc:spChg chg="add del mod">
          <ac:chgData name="francesca petrassi" userId="2ba84e0b20ee2e5e" providerId="LiveId" clId="{302F66B3-48CC-4B2D-A49A-283B7A0E80AE}" dt="2021-01-16T15:09:48.276" v="3751" actId="6264"/>
          <ac:spMkLst>
            <pc:docMk/>
            <pc:sldMk cId="202286720" sldId="258"/>
            <ac:spMk id="9" creationId="{052AF69C-A09A-4374-8BA3-959040C2BFC4}"/>
          </ac:spMkLst>
        </pc:spChg>
        <pc:spChg chg="add del">
          <ac:chgData name="francesca petrassi" userId="2ba84e0b20ee2e5e" providerId="LiveId" clId="{302F66B3-48CC-4B2D-A49A-283B7A0E80AE}" dt="2021-01-16T15:09:24.007" v="3748" actId="26606"/>
          <ac:spMkLst>
            <pc:docMk/>
            <pc:sldMk cId="202286720" sldId="258"/>
            <ac:spMk id="10" creationId="{C943A91B-7CA7-4592-A975-73B1BF8C4C74}"/>
          </ac:spMkLst>
        </pc:spChg>
        <pc:spChg chg="add del mod">
          <ac:chgData name="francesca petrassi" userId="2ba84e0b20ee2e5e" providerId="LiveId" clId="{302F66B3-48CC-4B2D-A49A-283B7A0E80AE}" dt="2021-01-16T15:09:48.276" v="3751" actId="6264"/>
          <ac:spMkLst>
            <pc:docMk/>
            <pc:sldMk cId="202286720" sldId="258"/>
            <ac:spMk id="11" creationId="{647C45F7-7CDC-4896-A963-DFF872C297B3}"/>
          </ac:spMkLst>
        </pc:spChg>
        <pc:spChg chg="add del">
          <ac:chgData name="francesca petrassi" userId="2ba84e0b20ee2e5e" providerId="LiveId" clId="{302F66B3-48CC-4B2D-A49A-283B7A0E80AE}" dt="2021-01-16T15:09:24.007" v="3748" actId="26606"/>
          <ac:spMkLst>
            <pc:docMk/>
            <pc:sldMk cId="202286720" sldId="258"/>
            <ac:spMk id="12" creationId="{EC471314-E46A-414B-8D91-74880E84F187}"/>
          </ac:spMkLst>
        </pc:spChg>
        <pc:spChg chg="add del mod">
          <ac:chgData name="francesca petrassi" userId="2ba84e0b20ee2e5e" providerId="LiveId" clId="{302F66B3-48CC-4B2D-A49A-283B7A0E80AE}" dt="2021-01-16T15:09:55.935" v="3752" actId="6264"/>
          <ac:spMkLst>
            <pc:docMk/>
            <pc:sldMk cId="202286720" sldId="258"/>
            <ac:spMk id="13" creationId="{0774D256-0C81-4D7B-94D0-C0AC2CC74145}"/>
          </ac:spMkLst>
        </pc:spChg>
        <pc:spChg chg="add del">
          <ac:chgData name="francesca petrassi" userId="2ba84e0b20ee2e5e" providerId="LiveId" clId="{302F66B3-48CC-4B2D-A49A-283B7A0E80AE}" dt="2021-01-16T15:09:24.007" v="3748" actId="26606"/>
          <ac:spMkLst>
            <pc:docMk/>
            <pc:sldMk cId="202286720" sldId="258"/>
            <ac:spMk id="14" creationId="{6A681326-1C9D-44A3-A627-3871BDAE4127}"/>
          </ac:spMkLst>
        </pc:spChg>
        <pc:spChg chg="add del mod">
          <ac:chgData name="francesca petrassi" userId="2ba84e0b20ee2e5e" providerId="LiveId" clId="{302F66B3-48CC-4B2D-A49A-283B7A0E80AE}" dt="2021-01-16T15:09:55.935" v="3752" actId="6264"/>
          <ac:spMkLst>
            <pc:docMk/>
            <pc:sldMk cId="202286720" sldId="258"/>
            <ac:spMk id="15" creationId="{B20CE113-CE2B-45FA-B616-A95540809AAF}"/>
          </ac:spMkLst>
        </pc:spChg>
      </pc:sldChg>
      <pc:sldChg chg="modSp new mod">
        <pc:chgData name="francesca petrassi" userId="2ba84e0b20ee2e5e" providerId="LiveId" clId="{302F66B3-48CC-4B2D-A49A-283B7A0E80AE}" dt="2021-01-16T15:01:43.435" v="3649"/>
        <pc:sldMkLst>
          <pc:docMk/>
          <pc:sldMk cId="1171270561" sldId="259"/>
        </pc:sldMkLst>
        <pc:spChg chg="mod">
          <ac:chgData name="francesca petrassi" userId="2ba84e0b20ee2e5e" providerId="LiveId" clId="{302F66B3-48CC-4B2D-A49A-283B7A0E80AE}" dt="2021-01-16T15:01:43.435" v="3649"/>
          <ac:spMkLst>
            <pc:docMk/>
            <pc:sldMk cId="1171270561" sldId="259"/>
            <ac:spMk id="2" creationId="{4F2C092F-568C-4996-87D5-FEBF6728275F}"/>
          </ac:spMkLst>
        </pc:spChg>
        <pc:spChg chg="mod">
          <ac:chgData name="francesca petrassi" userId="2ba84e0b20ee2e5e" providerId="LiveId" clId="{302F66B3-48CC-4B2D-A49A-283B7A0E80AE}" dt="2021-01-16T15:01:43.435" v="3649"/>
          <ac:spMkLst>
            <pc:docMk/>
            <pc:sldMk cId="1171270561" sldId="259"/>
            <ac:spMk id="3" creationId="{F8E0A1AC-D80C-4541-99BE-1BF065C34FC0}"/>
          </ac:spMkLst>
        </pc:spChg>
      </pc:sldChg>
      <pc:sldChg chg="addSp new del mod">
        <pc:chgData name="francesca petrassi" userId="2ba84e0b20ee2e5e" providerId="LiveId" clId="{302F66B3-48CC-4B2D-A49A-283B7A0E80AE}" dt="2021-01-18T17:54:00.444" v="4185" actId="2696"/>
        <pc:sldMkLst>
          <pc:docMk/>
          <pc:sldMk cId="3060928503" sldId="260"/>
        </pc:sldMkLst>
        <pc:spChg chg="add">
          <ac:chgData name="francesca petrassi" userId="2ba84e0b20ee2e5e" providerId="LiveId" clId="{302F66B3-48CC-4B2D-A49A-283B7A0E80AE}" dt="2021-01-18T17:53:53.781" v="4183" actId="22"/>
          <ac:spMkLst>
            <pc:docMk/>
            <pc:sldMk cId="3060928503" sldId="260"/>
            <ac:spMk id="7" creationId="{417B8800-8227-486C-AEDC-397F9820A6FE}"/>
          </ac:spMkLst>
        </pc:spChg>
      </pc:sldChg>
      <pc:sldChg chg="add">
        <pc:chgData name="francesca petrassi" userId="2ba84e0b20ee2e5e" providerId="LiveId" clId="{302F66B3-48CC-4B2D-A49A-283B7A0E80AE}" dt="2021-01-18T17:53:57.629" v="4184" actId="2890"/>
        <pc:sldMkLst>
          <pc:docMk/>
          <pc:sldMk cId="62971187" sldId="261"/>
        </pc:sldMkLst>
      </pc:sldChg>
      <pc:sldMasterChg chg="modSldLayout">
        <pc:chgData name="francesca petrassi" userId="2ba84e0b20ee2e5e" providerId="LiveId" clId="{302F66B3-48CC-4B2D-A49A-283B7A0E80AE}" dt="2021-01-16T15:07:29.324" v="3745"/>
        <pc:sldMasterMkLst>
          <pc:docMk/>
          <pc:sldMasterMk cId="4204059850" sldId="2147483702"/>
        </pc:sldMasterMkLst>
        <pc:sldLayoutChg chg="addSp delSp modSp">
          <pc:chgData name="francesca petrassi" userId="2ba84e0b20ee2e5e" providerId="LiveId" clId="{302F66B3-48CC-4B2D-A49A-283B7A0E80AE}" dt="2021-01-16T15:07:29.324" v="3745"/>
          <pc:sldLayoutMkLst>
            <pc:docMk/>
            <pc:sldMasterMk cId="4204059850" sldId="2147483702"/>
            <pc:sldLayoutMk cId="2168530387" sldId="2147483704"/>
          </pc:sldLayoutMkLst>
          <pc:spChg chg="add mod">
            <ac:chgData name="francesca petrassi" userId="2ba84e0b20ee2e5e" providerId="LiveId" clId="{302F66B3-48CC-4B2D-A49A-283B7A0E80AE}" dt="2021-01-16T15:07:29.324" v="3745"/>
            <ac:spMkLst>
              <pc:docMk/>
              <pc:sldMasterMk cId="4204059850" sldId="2147483702"/>
              <pc:sldLayoutMk cId="2168530387" sldId="2147483704"/>
              <ac:spMk id="4" creationId="{E7F101E6-B8C9-45E8-AC37-0DFCE149303F}"/>
            </ac:spMkLst>
          </pc:spChg>
          <pc:spChg chg="del">
            <ac:chgData name="francesca petrassi" userId="2ba84e0b20ee2e5e" providerId="LiveId" clId="{302F66B3-48CC-4B2D-A49A-283B7A0E80AE}" dt="2021-01-16T15:07:27.808" v="3744"/>
            <ac:spMkLst>
              <pc:docMk/>
              <pc:sldMasterMk cId="4204059850" sldId="2147483702"/>
              <pc:sldLayoutMk cId="2168530387" sldId="2147483704"/>
              <ac:spMk id="5" creationId="{00000000-0000-0000-0000-000000000000}"/>
            </ac:spMkLst>
          </pc:spChg>
          <pc:spChg chg="del">
            <ac:chgData name="francesca petrassi" userId="2ba84e0b20ee2e5e" providerId="LiveId" clId="{302F66B3-48CC-4B2D-A49A-283B7A0E80AE}" dt="2021-01-16T15:07:27.808" v="3744"/>
            <ac:spMkLst>
              <pc:docMk/>
              <pc:sldMasterMk cId="4204059850" sldId="2147483702"/>
              <pc:sldLayoutMk cId="2168530387" sldId="2147483704"/>
              <ac:spMk id="6" creationId="{00000000-0000-0000-0000-000000000000}"/>
            </ac:spMkLst>
          </pc:spChg>
          <pc:spChg chg="del">
            <ac:chgData name="francesca petrassi" userId="2ba84e0b20ee2e5e" providerId="LiveId" clId="{302F66B3-48CC-4B2D-A49A-283B7A0E80AE}" dt="2021-01-16T15:07:27.808" v="3744"/>
            <ac:spMkLst>
              <pc:docMk/>
              <pc:sldMasterMk cId="4204059850" sldId="2147483702"/>
              <pc:sldLayoutMk cId="2168530387" sldId="2147483704"/>
              <ac:spMk id="7" creationId="{00000000-0000-0000-0000-000000000000}"/>
            </ac:spMkLst>
          </pc:spChg>
          <pc:spChg chg="add mod">
            <ac:chgData name="francesca petrassi" userId="2ba84e0b20ee2e5e" providerId="LiveId" clId="{302F66B3-48CC-4B2D-A49A-283B7A0E80AE}" dt="2021-01-16T15:07:29.324" v="3745"/>
            <ac:spMkLst>
              <pc:docMk/>
              <pc:sldMasterMk cId="4204059850" sldId="2147483702"/>
              <pc:sldLayoutMk cId="2168530387" sldId="2147483704"/>
              <ac:spMk id="8" creationId="{99530D32-4CCE-47BF-B481-BE52A0B470EB}"/>
            </ac:spMkLst>
          </pc:spChg>
          <pc:spChg chg="add mod">
            <ac:chgData name="francesca petrassi" userId="2ba84e0b20ee2e5e" providerId="LiveId" clId="{302F66B3-48CC-4B2D-A49A-283B7A0E80AE}" dt="2021-01-16T15:07:29.324" v="3745"/>
            <ac:spMkLst>
              <pc:docMk/>
              <pc:sldMasterMk cId="4204059850" sldId="2147483702"/>
              <pc:sldLayoutMk cId="2168530387" sldId="2147483704"/>
              <ac:spMk id="9" creationId="{B0EB75A6-1241-43C5-A23B-40281EE1DBB4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1B907-F58D-439D-8E7B-064C146B9363}" type="datetimeFigureOut">
              <a:rPr lang="it-IT" smtClean="0"/>
              <a:t>13/06/2024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4E703-D21F-4EB4-B873-0C62D30E04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4967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26/01/2021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I.I.S. «Via dei Papareschi» - A.S. 2020-21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535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26/01/2021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I.I.S. «Via dei Papareschi» - A.S. 2020-21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528030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26/01/2021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I.I.S. «Via dei Papareschi» - A.S. 2020-21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5565614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26/01/2021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I.I.S. «Via dei Papareschi» - A.S. 2020-21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914036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26/01/2021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I.I.S. «Via dei Papareschi» - A.S. 2020-21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1995038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26/01/2021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I.I.S. «Via dei Papareschi» - A.S. 2020-21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875958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26/01/2021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I.I.S. «Via dei Papareschi» - A.S. 2020-21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0694172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26/01/2021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I.I.S. «Via dei Papareschi» - A.S. 2020-21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330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26/01/2021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I.I.S. «Via dei Papareschi» - A.S. 2020-21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625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26/01/2023</a:t>
            </a:r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I.I.S. «Via dei Papareschi» - A.S. 2022-23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180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26/01/2021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I.I.S. «Via dei Papareschi» - A.S. 2020-21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72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26/01/2021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I.I.S. «Via dei Papareschi» - A.S. 2020-21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409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26/01/2021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I.I.S. «Via dei Papareschi» - A.S. 2020-21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421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26/01/2021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I.I.S. «Via dei Papareschi» - A.S. 2020-21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221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26/01/2021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I.I.S. «Via dei Papareschi» - A.S. 2020-21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9073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26/01/2021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I.I.S. «Via dei Papareschi» - A.S. 2020-21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338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26/01/2021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I.I.S. «Via dei Papareschi» - A.S. 2020-21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141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it-IT"/>
              <a:t>26/01/2021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it-IT"/>
              <a:t>I.I.S. «Via dei Papareschi» - A.S. 2020-21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CAA69-F75F-432E-86CB-11D2A6B3BD5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07369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CEEA5C-F765-4AC3-9306-477F70920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9920" y="2987749"/>
            <a:ext cx="9066230" cy="2452931"/>
          </a:xfrm>
        </p:spPr>
        <p:txBody>
          <a:bodyPr>
            <a:noAutofit/>
          </a:bodyPr>
          <a:lstStyle/>
          <a:p>
            <a:pPr algn="ctr"/>
            <a:br>
              <a:rPr lang="it-IT" sz="3600" dirty="0"/>
            </a:br>
            <a:br>
              <a:rPr lang="it-IT" sz="3600" dirty="0"/>
            </a:br>
            <a:br>
              <a:rPr lang="it-IT" sz="3600" dirty="0"/>
            </a:br>
            <a:br>
              <a:rPr lang="it-IT" sz="3600" dirty="0"/>
            </a:br>
            <a:br>
              <a:rPr lang="it-IT" sz="3600" dirty="0"/>
            </a:br>
            <a:r>
              <a:rPr lang="it-IT" sz="3600" dirty="0"/>
              <a:t>Anno scolastico 2023-2024</a:t>
            </a:r>
            <a:br>
              <a:rPr lang="it-IT" sz="3600" dirty="0"/>
            </a:br>
            <a:r>
              <a:rPr lang="it-IT" sz="3600" dirty="0"/>
              <a:t>Report finale F. Petrassi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CBC0643-B8EC-45A3-B788-157BB27C730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421" y="573975"/>
            <a:ext cx="5081158" cy="209597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93413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31437B-2F21-40E6-AA5E-23771E5C6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/>
              <a:t>Orientamento in uscita: se mi oriento, scelgo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221953-A974-402E-94DB-18E7074B8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410" y="1245870"/>
            <a:ext cx="9772650" cy="5002529"/>
          </a:xfrm>
        </p:spPr>
        <p:txBody>
          <a:bodyPr>
            <a:normAutofit fontScale="92500" lnSpcReduction="20000"/>
          </a:bodyPr>
          <a:lstStyle/>
          <a:p>
            <a:pPr marL="57150" indent="0">
              <a:buNone/>
            </a:pPr>
            <a:r>
              <a:rPr lang="it-IT" dirty="0"/>
              <a:t>Obiettivi </a:t>
            </a:r>
          </a:p>
          <a:p>
            <a:r>
              <a:rPr lang="it-IT" sz="2400" dirty="0"/>
              <a:t>Favorire la capacità dello studente di orientarsi in maniera consapevole e di fare scelte in coerenza con le proprie caratteristiche, attitudini e il proprio progetto personale in rapporto alle contingenze del mercato del lavoro.</a:t>
            </a:r>
          </a:p>
          <a:p>
            <a:pPr marL="285750"/>
            <a:r>
              <a:rPr lang="it-IT" sz="2400" dirty="0"/>
              <a:t>Favorire lo sviluppo/potenziamento dell’autonomia decisionale e    della responsabilità personale. </a:t>
            </a:r>
          </a:p>
          <a:p>
            <a:pPr marL="285750"/>
            <a:r>
              <a:rPr lang="it-IT" sz="2400" dirty="0"/>
              <a:t>Mirare al successo formativo e contrastare l’abbandono scolastico. </a:t>
            </a:r>
          </a:p>
          <a:p>
            <a:pPr marL="285750"/>
            <a:r>
              <a:rPr lang="it-IT" sz="2400" dirty="0"/>
              <a:t>Presentare agli alunni le proposte formative di università, ITS, accademie </a:t>
            </a:r>
          </a:p>
          <a:p>
            <a:r>
              <a:rPr lang="it-IT" sz="2400" dirty="0"/>
              <a:t>Presentare agli alunni realtà lavorative del territorio in modo da metterli in contatto con le persone e le loro carriere professionali </a:t>
            </a:r>
          </a:p>
          <a:p>
            <a:r>
              <a:rPr lang="it-IT" sz="2400" dirty="0"/>
              <a:t>Presentare alle studentesse professioni nell’ambito tecnico scientifico </a:t>
            </a:r>
          </a:p>
        </p:txBody>
      </p:sp>
      <p:sp>
        <p:nvSpPr>
          <p:cNvPr id="18" name="Segnaposto piè di pagina 17">
            <a:extLst>
              <a:ext uri="{FF2B5EF4-FFF2-40B4-BE49-F238E27FC236}">
                <a16:creationId xmlns:a16="http://schemas.microsoft.com/office/drawing/2014/main" id="{BBDEAF58-8580-4942-BC64-4440EA081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21430" y="6324600"/>
            <a:ext cx="4114800" cy="365125"/>
          </a:xfrm>
        </p:spPr>
        <p:txBody>
          <a:bodyPr/>
          <a:lstStyle/>
          <a:p>
            <a:r>
              <a:rPr lang="it-IT" dirty="0"/>
              <a:t>I.I.S. «Via dei </a:t>
            </a:r>
            <a:r>
              <a:rPr lang="it-IT" dirty="0" err="1"/>
              <a:t>Papareschi</a:t>
            </a:r>
            <a:r>
              <a:rPr lang="it-IT" dirty="0"/>
              <a:t>» - A.S. 2022-2023</a:t>
            </a:r>
          </a:p>
        </p:txBody>
      </p:sp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2CAE0A73-F6AF-472D-AA00-13184AB4F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286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31437B-2F21-40E6-AA5E-23771E5C6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/>
              <a:t>Orientamento in uscita: se mi oriento, scelgo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221953-A974-402E-94DB-18E7074B8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410" y="1245870"/>
            <a:ext cx="9055443" cy="5002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Comunicazione</a:t>
            </a:r>
          </a:p>
          <a:p>
            <a:r>
              <a:rPr lang="it-IT" dirty="0"/>
              <a:t>Circolari </a:t>
            </a:r>
          </a:p>
          <a:p>
            <a:r>
              <a:rPr lang="it-IT" dirty="0"/>
              <a:t>Post nella sezione Orientamento in uscita </a:t>
            </a:r>
          </a:p>
          <a:p>
            <a:r>
              <a:rPr lang="it-IT" dirty="0"/>
              <a:t>Mail agli studenti delle classi quarte e quinte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Destinatari gli studenti</a:t>
            </a:r>
          </a:p>
          <a:p>
            <a:r>
              <a:rPr lang="it-IT" dirty="0"/>
              <a:t>Classi terze     11</a:t>
            </a:r>
          </a:p>
          <a:p>
            <a:r>
              <a:rPr lang="it-IT" dirty="0"/>
              <a:t>Classi quarte 9   </a:t>
            </a:r>
          </a:p>
          <a:p>
            <a:r>
              <a:rPr lang="it-IT" dirty="0"/>
              <a:t>Classi quinte 13   </a:t>
            </a:r>
          </a:p>
        </p:txBody>
      </p:sp>
      <p:sp>
        <p:nvSpPr>
          <p:cNvPr id="18" name="Segnaposto piè di pagina 17">
            <a:extLst>
              <a:ext uri="{FF2B5EF4-FFF2-40B4-BE49-F238E27FC236}">
                <a16:creationId xmlns:a16="http://schemas.microsoft.com/office/drawing/2014/main" id="{BBDEAF58-8580-4942-BC64-4440EA081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21430" y="6324600"/>
            <a:ext cx="4114800" cy="365125"/>
          </a:xfrm>
        </p:spPr>
        <p:txBody>
          <a:bodyPr/>
          <a:lstStyle/>
          <a:p>
            <a:r>
              <a:rPr lang="it-IT" dirty="0"/>
              <a:t>I.I.S. «Via dei </a:t>
            </a:r>
            <a:r>
              <a:rPr lang="it-IT" dirty="0" err="1"/>
              <a:t>Papareschi</a:t>
            </a:r>
            <a:r>
              <a:rPr lang="it-IT" dirty="0"/>
              <a:t>» - A.S. 2022-2023</a:t>
            </a:r>
          </a:p>
        </p:txBody>
      </p:sp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2CAE0A73-F6AF-472D-AA00-13184AB4F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8904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31437B-2F21-40E6-AA5E-23771E5C6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/>
              <a:t>Orientamento in uscita: se mi oriento, scelgo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221953-A974-402E-94DB-18E7074B8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410" y="1245870"/>
            <a:ext cx="9055443" cy="5002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500" dirty="0"/>
              <a:t>Eventi di orientamento 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it-IT" sz="2400" dirty="0"/>
              <a:t>Salone dello studente 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it-IT" sz="2400" dirty="0"/>
              <a:t>Conferenza di presentazione del progetto Orientamento in Rete per le Facoltà </a:t>
            </a:r>
            <a:r>
              <a:rPr lang="it-IT" sz="2400" dirty="0" err="1"/>
              <a:t>Bio</a:t>
            </a:r>
            <a:r>
              <a:rPr lang="it-IT" sz="2400" dirty="0"/>
              <a:t>- Mediche della Sapienza «IL CAMMINO VERSO MEDICINA» Si è svolto il 03/11/2022. Adesione della scuola al progetto Orientamento in Rete  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it-IT" sz="2400" dirty="0"/>
              <a:t>Presentazione piattaforma IBM Skills Build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it-IT" sz="2400" dirty="0"/>
              <a:t>Incontro ITS- Nuove </a:t>
            </a:r>
            <a:r>
              <a:rPr lang="it-IT" sz="2400" dirty="0" err="1"/>
              <a:t>tecnonologie</a:t>
            </a:r>
            <a:r>
              <a:rPr lang="it-IT" sz="2400" dirty="0"/>
              <a:t> della vita, di Pharma Academy 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it-IT" sz="2400" dirty="0"/>
              <a:t>Incontro con Ferrovie dello stato</a:t>
            </a:r>
          </a:p>
          <a:p>
            <a:pPr lvl="1" indent="-342900">
              <a:buFont typeface="Wingdings" panose="05000000000000000000" pitchFamily="2" charset="2"/>
              <a:buChar char="§"/>
            </a:pPr>
            <a:endParaRPr lang="it-IT" sz="2800" dirty="0"/>
          </a:p>
        </p:txBody>
      </p:sp>
      <p:sp>
        <p:nvSpPr>
          <p:cNvPr id="18" name="Segnaposto piè di pagina 17">
            <a:extLst>
              <a:ext uri="{FF2B5EF4-FFF2-40B4-BE49-F238E27FC236}">
                <a16:creationId xmlns:a16="http://schemas.microsoft.com/office/drawing/2014/main" id="{BBDEAF58-8580-4942-BC64-4440EA081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21430" y="6324600"/>
            <a:ext cx="4114800" cy="365125"/>
          </a:xfrm>
        </p:spPr>
        <p:txBody>
          <a:bodyPr/>
          <a:lstStyle/>
          <a:p>
            <a:r>
              <a:rPr lang="it-IT" dirty="0"/>
              <a:t>I.I.S. «Via dei </a:t>
            </a:r>
            <a:r>
              <a:rPr lang="it-IT" dirty="0" err="1"/>
              <a:t>Papareschi</a:t>
            </a:r>
            <a:r>
              <a:rPr lang="it-IT" dirty="0"/>
              <a:t>» - A.S. 2022-2023</a:t>
            </a:r>
          </a:p>
        </p:txBody>
      </p:sp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2CAE0A73-F6AF-472D-AA00-13184AB4F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5458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31437B-2F21-40E6-AA5E-23771E5C6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/>
              <a:t>Orientamento in uscita: se mi oriento, scelgo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221953-A974-402E-94DB-18E7074B8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410" y="1245870"/>
            <a:ext cx="9055443" cy="5002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500" dirty="0"/>
              <a:t>Eventi di orientamento 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endParaRPr lang="it-IT" sz="2800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it-IT" sz="2800" dirty="0"/>
              <a:t>University Open Day  presso Euroma2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it-IT" sz="2800" dirty="0"/>
              <a:t>Giornate di vita universitaria (si ricorda che gli studenti dell’ultimo anno hanno diritto a due giorni, mentre gli studenti del penultimo anno ad un solo giorno)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it-IT" sz="2800" dirty="0"/>
              <a:t>Incontro con agenzia immobiliare</a:t>
            </a:r>
          </a:p>
        </p:txBody>
      </p:sp>
      <p:sp>
        <p:nvSpPr>
          <p:cNvPr id="18" name="Segnaposto piè di pagina 17">
            <a:extLst>
              <a:ext uri="{FF2B5EF4-FFF2-40B4-BE49-F238E27FC236}">
                <a16:creationId xmlns:a16="http://schemas.microsoft.com/office/drawing/2014/main" id="{BBDEAF58-8580-4942-BC64-4440EA081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21430" y="6324600"/>
            <a:ext cx="4114800" cy="365125"/>
          </a:xfrm>
        </p:spPr>
        <p:txBody>
          <a:bodyPr/>
          <a:lstStyle/>
          <a:p>
            <a:r>
              <a:rPr lang="it-IT" dirty="0"/>
              <a:t>I.I.S. «Via dei </a:t>
            </a:r>
            <a:r>
              <a:rPr lang="it-IT" dirty="0" err="1"/>
              <a:t>Papareschi</a:t>
            </a:r>
            <a:r>
              <a:rPr lang="it-IT" dirty="0"/>
              <a:t>» - A.S. 2022-2023</a:t>
            </a:r>
          </a:p>
        </p:txBody>
      </p:sp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2CAE0A73-F6AF-472D-AA00-13184AB4F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947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31437B-2F21-40E6-AA5E-23771E5C6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/>
              <a:t>Orientamento in uscita: se mi oriento, scelgo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221953-A974-402E-94DB-18E7074B8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410" y="1245870"/>
            <a:ext cx="9055443" cy="5002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500" dirty="0"/>
              <a:t>Progetto </a:t>
            </a:r>
            <a:r>
              <a:rPr lang="it-IT" sz="2500" dirty="0" err="1"/>
              <a:t>Me.Mo</a:t>
            </a:r>
            <a:r>
              <a:rPr lang="it-IT" sz="2500" dirty="0"/>
              <a:t>. (Merito e Mobilità sociale) promosso dalla Scuola Superiore Universitaria Sant’Anna di Pisa</a:t>
            </a:r>
          </a:p>
          <a:p>
            <a:pPr lvl="1"/>
            <a:r>
              <a:rPr lang="it-IT" sz="2300" dirty="0"/>
              <a:t>E’ terminato il progetto iniziato lo scorso anno scolastico per le tre alunne che hanno frequentano il quinto liceo linguistico</a:t>
            </a:r>
          </a:p>
          <a:p>
            <a:pPr lvl="1"/>
            <a:r>
              <a:rPr lang="it-IT" sz="2300" dirty="0"/>
              <a:t>E’ iniziato il percorso di orientamento per le due alunne selezionate quest’anno. Si sono svolti gli incontri territoriali e il soggiorno a Pisa di tre giorni</a:t>
            </a:r>
          </a:p>
        </p:txBody>
      </p:sp>
      <p:sp>
        <p:nvSpPr>
          <p:cNvPr id="18" name="Segnaposto piè di pagina 17">
            <a:extLst>
              <a:ext uri="{FF2B5EF4-FFF2-40B4-BE49-F238E27FC236}">
                <a16:creationId xmlns:a16="http://schemas.microsoft.com/office/drawing/2014/main" id="{BBDEAF58-8580-4942-BC64-4440EA081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21430" y="6324600"/>
            <a:ext cx="4114800" cy="365125"/>
          </a:xfrm>
        </p:spPr>
        <p:txBody>
          <a:bodyPr/>
          <a:lstStyle/>
          <a:p>
            <a:r>
              <a:rPr lang="it-IT" dirty="0"/>
              <a:t>I.I.S. «Via dei </a:t>
            </a:r>
            <a:r>
              <a:rPr lang="it-IT" dirty="0" err="1"/>
              <a:t>Papareschi</a:t>
            </a:r>
            <a:r>
              <a:rPr lang="it-IT" dirty="0"/>
              <a:t>» - A.S. 2022-2023</a:t>
            </a:r>
          </a:p>
        </p:txBody>
      </p:sp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2CAE0A73-F6AF-472D-AA00-13184AB4F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38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31437B-2F21-40E6-AA5E-23771E5C6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/>
              <a:t>Orientamento in uscita: se mi oriento, scelgo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221953-A974-402E-94DB-18E7074B8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410" y="1245870"/>
            <a:ext cx="9055443" cy="5002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500" dirty="0"/>
              <a:t>Si è svolta l’attività di «Orientamento Next Generation» dal 02/10 al 6/10 con i docenti dell’Università Roma Tre</a:t>
            </a:r>
          </a:p>
          <a:p>
            <a:r>
              <a:rPr lang="it-IT" dirty="0"/>
              <a:t>Attività, prevista dalla linea di intervento “Orientamento Next Generation - Università del Lazio” - Progetto per l’orientamento attivo nella transizione scuola-università nell’ambito del PNRR (M4.C1-24</a:t>
            </a:r>
            <a:r>
              <a:rPr lang="it-IT"/>
              <a:t>), organizzata </a:t>
            </a:r>
            <a:r>
              <a:rPr lang="it-IT" dirty="0"/>
              <a:t>dal Comitato regionale di coordinamento delle Università del Lazio (CRUL- Lazio1) ed è rivolta alle classi terze e quarte. </a:t>
            </a:r>
          </a:p>
          <a:p>
            <a:r>
              <a:rPr lang="it-IT" dirty="0"/>
              <a:t>L’attività ha coinvolto 15 classi (terze e quarte e quinte).</a:t>
            </a:r>
          </a:p>
          <a:p>
            <a:r>
              <a:rPr lang="it-IT" dirty="0"/>
              <a:t>L’attività ha impegnato le classi per 3 ore al giorno, per l’intera settimana</a:t>
            </a:r>
          </a:p>
          <a:p>
            <a:r>
              <a:rPr lang="it-IT" dirty="0"/>
              <a:t>Il feedback da parte degli studenti e degli insegnanti è stato abbastanza positivo.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18" name="Segnaposto piè di pagina 17">
            <a:extLst>
              <a:ext uri="{FF2B5EF4-FFF2-40B4-BE49-F238E27FC236}">
                <a16:creationId xmlns:a16="http://schemas.microsoft.com/office/drawing/2014/main" id="{BBDEAF58-8580-4942-BC64-4440EA081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21430" y="6324600"/>
            <a:ext cx="4114800" cy="365125"/>
          </a:xfrm>
        </p:spPr>
        <p:txBody>
          <a:bodyPr/>
          <a:lstStyle/>
          <a:p>
            <a:r>
              <a:rPr lang="it-IT" dirty="0"/>
              <a:t>I.I.S. «Via dei </a:t>
            </a:r>
            <a:r>
              <a:rPr lang="it-IT" dirty="0" err="1"/>
              <a:t>Papareschi</a:t>
            </a:r>
            <a:r>
              <a:rPr lang="it-IT" dirty="0"/>
              <a:t>» - A.S. 2022-2023</a:t>
            </a:r>
          </a:p>
        </p:txBody>
      </p:sp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2CAE0A73-F6AF-472D-AA00-13184AB4F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2464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31437B-2F21-40E6-AA5E-23771E5C6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/>
              <a:t>Orientamento in uscita: se mi oriento, scelgo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221953-A974-402E-94DB-18E7074B8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410" y="1245870"/>
            <a:ext cx="9055443" cy="5002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500" dirty="0"/>
              <a:t>Per l’anno scolastico 2023-2024 – Next Generation</a:t>
            </a:r>
          </a:p>
          <a:p>
            <a:pPr lvl="1"/>
            <a:r>
              <a:rPr lang="it-IT" sz="2500" dirty="0"/>
              <a:t>Oltre all’università Roma Tre si può attivare il percorso anche con altre università tra cui La Sapienza;</a:t>
            </a:r>
          </a:p>
          <a:p>
            <a:pPr lvl="1"/>
            <a:r>
              <a:rPr lang="it-IT" sz="2500" dirty="0"/>
              <a:t>Le classi che non lo hanno svolto quest’anno avranno la priorità</a:t>
            </a:r>
          </a:p>
          <a:p>
            <a:pPr lvl="1"/>
            <a:r>
              <a:rPr lang="it-IT" sz="2500" dirty="0"/>
              <a:t>Si cercherà di attivare le convenzioni in modo da svolgere il percorso all’inizio dell’anno.</a:t>
            </a:r>
          </a:p>
        </p:txBody>
      </p:sp>
      <p:sp>
        <p:nvSpPr>
          <p:cNvPr id="18" name="Segnaposto piè di pagina 17">
            <a:extLst>
              <a:ext uri="{FF2B5EF4-FFF2-40B4-BE49-F238E27FC236}">
                <a16:creationId xmlns:a16="http://schemas.microsoft.com/office/drawing/2014/main" id="{BBDEAF58-8580-4942-BC64-4440EA081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21430" y="6324600"/>
            <a:ext cx="4114800" cy="365125"/>
          </a:xfrm>
        </p:spPr>
        <p:txBody>
          <a:bodyPr/>
          <a:lstStyle/>
          <a:p>
            <a:r>
              <a:rPr lang="it-IT" dirty="0"/>
              <a:t>I.I.S. «Via dei </a:t>
            </a:r>
            <a:r>
              <a:rPr lang="it-IT" dirty="0" err="1"/>
              <a:t>Papareschi</a:t>
            </a:r>
            <a:r>
              <a:rPr lang="it-IT" dirty="0"/>
              <a:t>» - A.S. 2022-2023</a:t>
            </a:r>
          </a:p>
        </p:txBody>
      </p:sp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2CAE0A73-F6AF-472D-AA00-13184AB4F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3545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6596BE-5329-4E7D-9172-BE6BA5430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603675" cy="995082"/>
          </a:xfrm>
        </p:spPr>
        <p:txBody>
          <a:bodyPr/>
          <a:lstStyle/>
          <a:p>
            <a:r>
              <a:rPr lang="it-IT" sz="3200" dirty="0"/>
              <a:t>Orientamento in uscita: se mi oriento, scelgo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154530-D070-4E53-8FAA-49A622650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3888" y="1265275"/>
            <a:ext cx="9807472" cy="498312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it-IT" sz="2400" i="0" u="none" strike="noStrike" baseline="0" dirty="0">
                <a:latin typeface="+mn-lt"/>
              </a:rPr>
              <a:t> </a:t>
            </a:r>
          </a:p>
          <a:p>
            <a:pPr marL="0" indent="0" algn="ctr">
              <a:buNone/>
            </a:pPr>
            <a:r>
              <a:rPr lang="it-IT" sz="2800" dirty="0">
                <a:latin typeface="+mn-lt"/>
              </a:rPr>
              <a:t>   </a:t>
            </a:r>
            <a:endParaRPr lang="it-IT" sz="2400" i="0" u="none" strike="noStrike" baseline="0" dirty="0">
              <a:latin typeface="+mn-lt"/>
            </a:endParaRPr>
          </a:p>
          <a:p>
            <a:pPr marL="400050" lvl="1" indent="0" algn="ctr">
              <a:buNone/>
            </a:pPr>
            <a:r>
              <a:rPr lang="it-IT" sz="2400" i="0" u="none" strike="noStrike" baseline="0" dirty="0">
                <a:latin typeface="+mn-lt"/>
              </a:rPr>
              <a:t>Grazie per l’attenzione</a:t>
            </a:r>
          </a:p>
          <a:p>
            <a:pPr marL="400050" lvl="1" indent="0">
              <a:buNone/>
            </a:pPr>
            <a:endParaRPr lang="it-IT" sz="2200" dirty="0">
              <a:latin typeface="+mn-lt"/>
            </a:endParaRP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C36FD3A-F601-4DD1-A135-775FE1194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199495" y="3316354"/>
            <a:ext cx="3753115" cy="229368"/>
          </a:xfrm>
        </p:spPr>
        <p:txBody>
          <a:bodyPr/>
          <a:lstStyle/>
          <a:p>
            <a:r>
              <a:rPr lang="it-IT" dirty="0"/>
              <a:t>I.I.S. «Via dei </a:t>
            </a:r>
            <a:r>
              <a:rPr lang="it-IT" dirty="0" err="1"/>
              <a:t>Papareschi</a:t>
            </a:r>
            <a:r>
              <a:rPr lang="it-IT" dirty="0"/>
              <a:t>» - A.S. 2020-21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186D718-5277-46D9-BB74-138B49A22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CAA69-F75F-432E-86CB-11D2A6B3BD5C}" type="slidenum">
              <a:rPr lang="it-IT" smtClean="0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8805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2843</TotalTime>
  <Words>697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Calibri</vt:lpstr>
      <vt:lpstr>Century Gothic</vt:lpstr>
      <vt:lpstr>Wingdings</vt:lpstr>
      <vt:lpstr>Wingdings 3</vt:lpstr>
      <vt:lpstr>Ione</vt:lpstr>
      <vt:lpstr>     Anno scolastico 2023-2024 Report finale F. Petrassi</vt:lpstr>
      <vt:lpstr>Orientamento in uscita: se mi oriento, scelgo</vt:lpstr>
      <vt:lpstr>Orientamento in uscita: se mi oriento, scelgo</vt:lpstr>
      <vt:lpstr>Orientamento in uscita: se mi oriento, scelgo</vt:lpstr>
      <vt:lpstr>Orientamento in uscita: se mi oriento, scelgo</vt:lpstr>
      <vt:lpstr>Orientamento in uscita: se mi oriento, scelgo</vt:lpstr>
      <vt:lpstr>Orientamento in uscita: se mi oriento, scelgo</vt:lpstr>
      <vt:lpstr>Orientamento in uscita: se mi oriento, scelgo</vt:lpstr>
      <vt:lpstr>Orientamento in uscita: se mi oriento, scelgo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petrassi</dc:creator>
  <cp:lastModifiedBy>francesca petrassi</cp:lastModifiedBy>
  <cp:revision>6</cp:revision>
  <dcterms:created xsi:type="dcterms:W3CDTF">2021-01-15T16:52:26Z</dcterms:created>
  <dcterms:modified xsi:type="dcterms:W3CDTF">2024-06-13T08:35:21Z</dcterms:modified>
</cp:coreProperties>
</file>