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B2152A-9123-493D-AD77-7203A579BF0B}" v="28" dt="2022-01-16T20:01:26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54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89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26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07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05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5312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7922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49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56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2467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76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64F7D-5340-467C-B06F-8911853BDA93}" type="datetimeFigureOut">
              <a:rPr lang="it-IT" smtClean="0"/>
              <a:t>13/01/2023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56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3F1A95-1722-41D0-B64E-7232496E5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80878"/>
          </a:xfrm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it-IT" dirty="0"/>
            </a:br>
            <a:r>
              <a:rPr lang="it-IT" sz="2700" dirty="0"/>
              <a:t>report Intermedio referente sul </a:t>
            </a:r>
            <a:br>
              <a:rPr lang="it-IT" dirty="0"/>
            </a:br>
            <a:r>
              <a:rPr lang="it-IT" sz="4000" dirty="0">
                <a:highlight>
                  <a:srgbClr val="FF0000"/>
                </a:highlight>
              </a:rPr>
              <a:t>Cyberbullismo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4028D6-180A-47DC-BF96-AB81D9F6E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8397" y="3554232"/>
            <a:ext cx="10466455" cy="1773142"/>
          </a:xfrm>
        </p:spPr>
        <p:txBody>
          <a:bodyPr>
            <a:normAutofit/>
          </a:bodyPr>
          <a:lstStyle/>
          <a:p>
            <a:r>
              <a:rPr lang="it-IT" dirty="0"/>
              <a:t>Prof.ssa Ester </a:t>
            </a:r>
            <a:r>
              <a:rPr lang="it-IT" dirty="0" err="1"/>
              <a:t>Buffardi</a:t>
            </a:r>
            <a:endParaRPr lang="it-IT" dirty="0"/>
          </a:p>
          <a:p>
            <a:r>
              <a:rPr lang="it-IT" dirty="0"/>
              <a:t>prof. Massimo De Magistris</a:t>
            </a:r>
          </a:p>
          <a:p>
            <a:r>
              <a:rPr lang="it-IT" sz="1400" dirty="0"/>
              <a:t>                                                                                                                        </a:t>
            </a:r>
            <a:r>
              <a:rPr lang="it-IT" dirty="0"/>
              <a:t>Collegio Docenti  del 26/01/2023</a:t>
            </a:r>
          </a:p>
        </p:txBody>
      </p:sp>
    </p:spTree>
    <p:extLst>
      <p:ext uri="{BB962C8B-B14F-4D97-AF65-F5344CB8AC3E}">
        <p14:creationId xmlns:p14="http://schemas.microsoft.com/office/powerpoint/2010/main" val="295529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55A52-07C5-4C11-9E9D-A5EDAC4B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Collaborazione con la Comunità di Sant’Egidio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9E8777-3950-4FEA-B05E-5385D056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Accordi con la dott.ssa Elisabetta </a:t>
            </a:r>
            <a:r>
              <a:rPr lang="it-IT" dirty="0" err="1"/>
              <a:t>Ignesti</a:t>
            </a:r>
            <a:r>
              <a:rPr lang="it-IT" dirty="0"/>
              <a:t> della Comunità di Sant’Egidio per interventi sul Tema del Cyberbullismo</a:t>
            </a:r>
          </a:p>
          <a:p>
            <a:pPr>
              <a:buFontTx/>
              <a:buChar char="-"/>
            </a:pPr>
            <a:r>
              <a:rPr lang="it-IT" dirty="0"/>
              <a:t>Possibilità di trattare i seguenti ulteriori temi:</a:t>
            </a:r>
          </a:p>
          <a:p>
            <a:pPr marL="0" indent="0">
              <a:buNone/>
            </a:pPr>
            <a:r>
              <a:rPr lang="it-IT" dirty="0"/>
              <a:t>Attivismo Digitale, Cittadinanza digitale, Comunicazione non ostile, Educazione al rispetto, Educazione alle differenze, Fake news e informazione corretta, Hate speech, Inclusione e integrazione digitale, Navigazione sicura.</a:t>
            </a:r>
          </a:p>
        </p:txBody>
      </p:sp>
    </p:spTree>
    <p:extLst>
      <p:ext uri="{BB962C8B-B14F-4D97-AF65-F5344CB8AC3E}">
        <p14:creationId xmlns:p14="http://schemas.microsoft.com/office/powerpoint/2010/main" val="1997000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55A52-07C5-4C11-9E9D-A5EDAC4B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ATTIVITA’ SVOLTE NEL 1 QUADRIMESTRE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9E8777-3950-4FEA-B05E-5385D056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it-IT" dirty="0"/>
              <a:t>Incontri in classe con un Formatore della Comunità di Sant’Egidio nelle seguenti date: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   Lunedì   12 dicembre – classi 1AS e 1AU     sede Centrale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   Giovedì 15 dicembre – classi  1DU e 1AL    sede Centrale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   Giovedì  9  febbraio –  classi 1AT e  1ES     sede Centrale</a:t>
            </a:r>
          </a:p>
          <a:p>
            <a:pPr marL="514350" indent="-514350">
              <a:buAutoNum type="arabicParenR"/>
            </a:pPr>
            <a:r>
              <a:rPr lang="it-IT" dirty="0"/>
              <a:t>Interventi della referente prof.ssa </a:t>
            </a:r>
            <a:r>
              <a:rPr lang="it-IT" dirty="0" err="1"/>
              <a:t>Buffardi</a:t>
            </a:r>
            <a:r>
              <a:rPr lang="it-IT" dirty="0"/>
              <a:t>, in collaborazione con la coordinatrice, in una classe in cui si sono verificati episodi di bullismo e cyberbullismo e consistenti in incontri con i responsabili volti a far comprendere la gravità delle azioni poste in essere. 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664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55A52-07C5-4C11-9E9D-A5EDAC4B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CONSIDERAZIONI SU INCONTRI SVOLTI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9E8777-3950-4FEA-B05E-5385D056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it-IT" sz="2000" dirty="0"/>
              <a:t>I ragazzi hanno dimostrato mediamente grande interesse rispetto al tema trattato.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it-IT" sz="2000" dirty="0"/>
          </a:p>
          <a:p>
            <a:pPr marL="457200" lvl="1" indent="0">
              <a:buNone/>
            </a:pPr>
            <a:r>
              <a:rPr lang="it-IT" sz="2000" dirty="0"/>
              <a:t>Hanno partecipato attivamente al dibattito con opportuni interventi ed hanno interagito positivamente con il formatore, quando sollecitati, sulle problematiche in esame.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it-IT" sz="2000" dirty="0"/>
          </a:p>
          <a:p>
            <a:pPr marL="457200" lvl="1" indent="0">
              <a:buNone/>
            </a:pPr>
            <a:r>
              <a:rPr lang="it-IT" sz="2000" dirty="0"/>
              <a:t>E’ emersa la loro necessità dell’affrontare un problema che sembra più diffuso, anche nella scuola, di quanto si possa percepire.</a:t>
            </a:r>
          </a:p>
        </p:txBody>
      </p:sp>
    </p:spTree>
    <p:extLst>
      <p:ext uri="{BB962C8B-B14F-4D97-AF65-F5344CB8AC3E}">
        <p14:creationId xmlns:p14="http://schemas.microsoft.com/office/powerpoint/2010/main" val="325891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55A52-07C5-4C11-9E9D-A5EDAC4B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ATTIVITA’ PROGRAMMATE NEL ii QUADRIMESTRE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9E8777-3950-4FEA-B05E-5385D056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AutoNum type="arabicParenR"/>
            </a:pPr>
            <a:r>
              <a:rPr lang="it-IT" sz="2000" dirty="0"/>
              <a:t>Per le classi prime di Via delle Vigne si svolgeranno incontri con un formatore della Comunità di Sant’Egidio (date e orari saranno successivamente comunicati)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AutoNum type="arabicParenR"/>
            </a:pPr>
            <a:r>
              <a:rPr lang="it-IT" sz="2000" dirty="0"/>
              <a:t>Per tutte le altre classi dell’Istituto sarà inviato del materiale apposito, elaborato dai referenti del cyberbullismo, ai docenti interessati per la trattazione dell’argomento in autonomia.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it-IT" sz="2000" dirty="0"/>
              <a:t>Le ore dedicate valgono ai fini dell’Educazione Civica</a:t>
            </a:r>
          </a:p>
        </p:txBody>
      </p:sp>
    </p:spTree>
    <p:extLst>
      <p:ext uri="{BB962C8B-B14F-4D97-AF65-F5344CB8AC3E}">
        <p14:creationId xmlns:p14="http://schemas.microsoft.com/office/powerpoint/2010/main" val="2055258143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93</TotalTime>
  <Words>320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Wingdings</vt:lpstr>
      <vt:lpstr>Raccolta</vt:lpstr>
      <vt:lpstr> report Intermedio referente sul  Cyberbullismo</vt:lpstr>
      <vt:lpstr>Collaborazione con la Comunità di Sant’Egidio</vt:lpstr>
      <vt:lpstr>ATTIVITA’ SVOLTE NEL 1 QUADRIMESTRE</vt:lpstr>
      <vt:lpstr>CONSIDERAZIONI SU INCONTRI SVOLTI</vt:lpstr>
      <vt:lpstr>ATTIVITA’ PROGRAMMATE NEL ii QUADRIMESTRE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Cyberbullismo</dc:title>
  <dc:creator>Massimo De Magistris</dc:creator>
  <cp:lastModifiedBy>User14</cp:lastModifiedBy>
  <cp:revision>6</cp:revision>
  <dcterms:created xsi:type="dcterms:W3CDTF">2022-01-16T19:06:05Z</dcterms:created>
  <dcterms:modified xsi:type="dcterms:W3CDTF">2023-01-13T07:27:21Z</dcterms:modified>
</cp:coreProperties>
</file>