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59" r:id="rId6"/>
    <p:sldId id="261" r:id="rId7"/>
    <p:sldId id="264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B8949-25E8-4DAD-B6B3-FB25EA1B8FF3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7F223F49-9BDC-4AD7-868D-9A9A1A0010A8}">
      <dgm:prSet/>
      <dgm:spPr>
        <a:solidFill>
          <a:schemeClr val="tx2">
            <a:lumMod val="10000"/>
            <a:lumOff val="90000"/>
          </a:schemeClr>
        </a:solidFill>
      </dgm:spPr>
      <dgm:t>
        <a:bodyPr/>
        <a:lstStyle/>
        <a:p>
          <a:r>
            <a:rPr lang="it-IT" dirty="0">
              <a:solidFill>
                <a:srgbClr val="7030A0"/>
              </a:solidFill>
            </a:rPr>
            <a:t>Famiglia</a:t>
          </a:r>
        </a:p>
      </dgm:t>
    </dgm:pt>
    <dgm:pt modelId="{5D23FE53-A0A0-4A6F-B0B7-4C8F89A65CD6}" type="parTrans" cxnId="{22F986B0-4891-452F-9786-1D1E20E6C301}">
      <dgm:prSet/>
      <dgm:spPr/>
      <dgm:t>
        <a:bodyPr/>
        <a:lstStyle/>
        <a:p>
          <a:endParaRPr lang="it-IT"/>
        </a:p>
      </dgm:t>
    </dgm:pt>
    <dgm:pt modelId="{D6796981-02B9-4F3B-8158-CE5DBEE2B716}" type="sibTrans" cxnId="{22F986B0-4891-452F-9786-1D1E20E6C301}">
      <dgm:prSet/>
      <dgm:spPr/>
      <dgm:t>
        <a:bodyPr/>
        <a:lstStyle/>
        <a:p>
          <a:endParaRPr lang="it-IT"/>
        </a:p>
      </dgm:t>
    </dgm:pt>
    <dgm:pt modelId="{BDB23833-235B-44D3-B7F6-7DC284EDABF3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it-IT" b="1" dirty="0">
              <a:solidFill>
                <a:schemeClr val="accent5">
                  <a:lumMod val="50000"/>
                </a:schemeClr>
              </a:solidFill>
            </a:rPr>
            <a:t>Scuola</a:t>
          </a:r>
        </a:p>
      </dgm:t>
    </dgm:pt>
    <dgm:pt modelId="{B0050985-338D-4C7F-A202-CA506D559BA3}" type="parTrans" cxnId="{0000B11F-1F8D-4689-8301-1C3951DC9992}">
      <dgm:prSet/>
      <dgm:spPr/>
      <dgm:t>
        <a:bodyPr/>
        <a:lstStyle/>
        <a:p>
          <a:endParaRPr lang="it-IT"/>
        </a:p>
      </dgm:t>
    </dgm:pt>
    <dgm:pt modelId="{39FEC723-401A-4B60-A41F-EDFC09D2FD29}" type="sibTrans" cxnId="{0000B11F-1F8D-4689-8301-1C3951DC9992}">
      <dgm:prSet/>
      <dgm:spPr/>
      <dgm:t>
        <a:bodyPr/>
        <a:lstStyle/>
        <a:p>
          <a:endParaRPr lang="it-IT"/>
        </a:p>
      </dgm:t>
    </dgm:pt>
    <dgm:pt modelId="{4B6E6778-A005-4990-AD50-92B92416B775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it-IT" dirty="0">
              <a:solidFill>
                <a:srgbClr val="7030A0"/>
              </a:solidFill>
            </a:rPr>
            <a:t>Alunno</a:t>
          </a:r>
        </a:p>
      </dgm:t>
    </dgm:pt>
    <dgm:pt modelId="{E635AC5F-198E-4661-805E-F03979E700D4}" type="parTrans" cxnId="{C8FC9A07-8A4C-4D3F-AC74-CB24B2931845}">
      <dgm:prSet/>
      <dgm:spPr/>
      <dgm:t>
        <a:bodyPr/>
        <a:lstStyle/>
        <a:p>
          <a:endParaRPr lang="it-IT"/>
        </a:p>
      </dgm:t>
    </dgm:pt>
    <dgm:pt modelId="{09EBBD9E-1E53-4F40-B419-E49EEF8FCB9E}" type="sibTrans" cxnId="{C8FC9A07-8A4C-4D3F-AC74-CB24B2931845}">
      <dgm:prSet/>
      <dgm:spPr/>
      <dgm:t>
        <a:bodyPr/>
        <a:lstStyle/>
        <a:p>
          <a:endParaRPr lang="it-IT"/>
        </a:p>
      </dgm:t>
    </dgm:pt>
    <dgm:pt modelId="{EBA543B5-B513-4F87-9130-E42017758A9E}">
      <dgm:prSet/>
      <dgm:spPr>
        <a:solidFill>
          <a:srgbClr val="C4D208"/>
        </a:solidFill>
      </dgm:spPr>
      <dgm:t>
        <a:bodyPr/>
        <a:lstStyle/>
        <a:p>
          <a:r>
            <a:rPr lang="it-IT" dirty="0">
              <a:solidFill>
                <a:srgbClr val="C00000"/>
              </a:solidFill>
            </a:rPr>
            <a:t>Territorio</a:t>
          </a:r>
        </a:p>
      </dgm:t>
    </dgm:pt>
    <dgm:pt modelId="{5AECF060-B333-4FE6-A31C-0155B05293CC}" type="parTrans" cxnId="{58156A12-10AD-4269-BC24-76AECC2CB3EC}">
      <dgm:prSet/>
      <dgm:spPr/>
      <dgm:t>
        <a:bodyPr/>
        <a:lstStyle/>
        <a:p>
          <a:endParaRPr lang="it-IT"/>
        </a:p>
      </dgm:t>
    </dgm:pt>
    <dgm:pt modelId="{4F8887F1-75FA-45C1-8FC1-B7C6D3B2180B}" type="sibTrans" cxnId="{58156A12-10AD-4269-BC24-76AECC2CB3EC}">
      <dgm:prSet/>
      <dgm:spPr/>
      <dgm:t>
        <a:bodyPr/>
        <a:lstStyle/>
        <a:p>
          <a:endParaRPr lang="it-IT"/>
        </a:p>
      </dgm:t>
    </dgm:pt>
    <dgm:pt modelId="{7983AF66-258A-4943-9550-559E8A5FC516}" type="pres">
      <dgm:prSet presAssocID="{557B8949-25E8-4DAD-B6B3-FB25EA1B8FF3}" presName="cycle" presStyleCnt="0">
        <dgm:presLayoutVars>
          <dgm:dir/>
          <dgm:resizeHandles val="exact"/>
        </dgm:presLayoutVars>
      </dgm:prSet>
      <dgm:spPr/>
    </dgm:pt>
    <dgm:pt modelId="{10E3CF77-F699-40BE-8474-9965BACD2B9D}" type="pres">
      <dgm:prSet presAssocID="{7F223F49-9BDC-4AD7-868D-9A9A1A0010A8}" presName="node" presStyleLbl="node1" presStyleIdx="0" presStyleCnt="4">
        <dgm:presLayoutVars>
          <dgm:bulletEnabled val="1"/>
        </dgm:presLayoutVars>
      </dgm:prSet>
      <dgm:spPr/>
    </dgm:pt>
    <dgm:pt modelId="{4FEF0FE1-F611-43D0-9C4A-FCE012ED929A}" type="pres">
      <dgm:prSet presAssocID="{D6796981-02B9-4F3B-8158-CE5DBEE2B716}" presName="sibTrans" presStyleLbl="sibTrans2D1" presStyleIdx="0" presStyleCnt="4"/>
      <dgm:spPr/>
    </dgm:pt>
    <dgm:pt modelId="{EC269404-D50D-4F87-A3A6-0B32BC15E7FA}" type="pres">
      <dgm:prSet presAssocID="{D6796981-02B9-4F3B-8158-CE5DBEE2B716}" presName="connectorText" presStyleLbl="sibTrans2D1" presStyleIdx="0" presStyleCnt="4"/>
      <dgm:spPr/>
    </dgm:pt>
    <dgm:pt modelId="{8E3E3E0E-34C7-484B-8381-0B9891568B62}" type="pres">
      <dgm:prSet presAssocID="{BDB23833-235B-44D3-B7F6-7DC284EDABF3}" presName="node" presStyleLbl="node1" presStyleIdx="1" presStyleCnt="4">
        <dgm:presLayoutVars>
          <dgm:bulletEnabled val="1"/>
        </dgm:presLayoutVars>
      </dgm:prSet>
      <dgm:spPr/>
    </dgm:pt>
    <dgm:pt modelId="{74B7A7D4-747B-4551-BBF5-5924AAEA9732}" type="pres">
      <dgm:prSet presAssocID="{39FEC723-401A-4B60-A41F-EDFC09D2FD29}" presName="sibTrans" presStyleLbl="sibTrans2D1" presStyleIdx="1" presStyleCnt="4"/>
      <dgm:spPr/>
    </dgm:pt>
    <dgm:pt modelId="{26064DAD-D628-4F3B-85B7-947D15B5682D}" type="pres">
      <dgm:prSet presAssocID="{39FEC723-401A-4B60-A41F-EDFC09D2FD29}" presName="connectorText" presStyleLbl="sibTrans2D1" presStyleIdx="1" presStyleCnt="4"/>
      <dgm:spPr/>
    </dgm:pt>
    <dgm:pt modelId="{1546041C-66FF-42EA-9641-70F97D2C6A57}" type="pres">
      <dgm:prSet presAssocID="{4B6E6778-A005-4990-AD50-92B92416B775}" presName="node" presStyleLbl="node1" presStyleIdx="2" presStyleCnt="4">
        <dgm:presLayoutVars>
          <dgm:bulletEnabled val="1"/>
        </dgm:presLayoutVars>
      </dgm:prSet>
      <dgm:spPr/>
    </dgm:pt>
    <dgm:pt modelId="{D457BF45-6CAC-4855-8194-FA0DBB03F155}" type="pres">
      <dgm:prSet presAssocID="{09EBBD9E-1E53-4F40-B419-E49EEF8FCB9E}" presName="sibTrans" presStyleLbl="sibTrans2D1" presStyleIdx="2" presStyleCnt="4"/>
      <dgm:spPr/>
    </dgm:pt>
    <dgm:pt modelId="{AC56676E-C7E0-48DE-8728-132D5AE66C40}" type="pres">
      <dgm:prSet presAssocID="{09EBBD9E-1E53-4F40-B419-E49EEF8FCB9E}" presName="connectorText" presStyleLbl="sibTrans2D1" presStyleIdx="2" presStyleCnt="4"/>
      <dgm:spPr/>
    </dgm:pt>
    <dgm:pt modelId="{D116681D-7AB5-46C2-ABEE-EA38A9989323}" type="pres">
      <dgm:prSet presAssocID="{EBA543B5-B513-4F87-9130-E42017758A9E}" presName="node" presStyleLbl="node1" presStyleIdx="3" presStyleCnt="4">
        <dgm:presLayoutVars>
          <dgm:bulletEnabled val="1"/>
        </dgm:presLayoutVars>
      </dgm:prSet>
      <dgm:spPr/>
    </dgm:pt>
    <dgm:pt modelId="{44409AEF-CB37-4A4F-8660-9C295BFC0B3D}" type="pres">
      <dgm:prSet presAssocID="{4F8887F1-75FA-45C1-8FC1-B7C6D3B2180B}" presName="sibTrans" presStyleLbl="sibTrans2D1" presStyleIdx="3" presStyleCnt="4"/>
      <dgm:spPr/>
    </dgm:pt>
    <dgm:pt modelId="{08E272CC-BDB9-42D0-B366-6A48E3B869B3}" type="pres">
      <dgm:prSet presAssocID="{4F8887F1-75FA-45C1-8FC1-B7C6D3B2180B}" presName="connectorText" presStyleLbl="sibTrans2D1" presStyleIdx="3" presStyleCnt="4"/>
      <dgm:spPr/>
    </dgm:pt>
  </dgm:ptLst>
  <dgm:cxnLst>
    <dgm:cxn modelId="{C8FC9A07-8A4C-4D3F-AC74-CB24B2931845}" srcId="{557B8949-25E8-4DAD-B6B3-FB25EA1B8FF3}" destId="{4B6E6778-A005-4990-AD50-92B92416B775}" srcOrd="2" destOrd="0" parTransId="{E635AC5F-198E-4661-805E-F03979E700D4}" sibTransId="{09EBBD9E-1E53-4F40-B419-E49EEF8FCB9E}"/>
    <dgm:cxn modelId="{58156A12-10AD-4269-BC24-76AECC2CB3EC}" srcId="{557B8949-25E8-4DAD-B6B3-FB25EA1B8FF3}" destId="{EBA543B5-B513-4F87-9130-E42017758A9E}" srcOrd="3" destOrd="0" parTransId="{5AECF060-B333-4FE6-A31C-0155B05293CC}" sibTransId="{4F8887F1-75FA-45C1-8FC1-B7C6D3B2180B}"/>
    <dgm:cxn modelId="{0000B11F-1F8D-4689-8301-1C3951DC9992}" srcId="{557B8949-25E8-4DAD-B6B3-FB25EA1B8FF3}" destId="{BDB23833-235B-44D3-B7F6-7DC284EDABF3}" srcOrd="1" destOrd="0" parTransId="{B0050985-338D-4C7F-A202-CA506D559BA3}" sibTransId="{39FEC723-401A-4B60-A41F-EDFC09D2FD29}"/>
    <dgm:cxn modelId="{FDF6D023-9C24-487B-9D07-9D6C8E547D78}" type="presOf" srcId="{09EBBD9E-1E53-4F40-B419-E49EEF8FCB9E}" destId="{AC56676E-C7E0-48DE-8728-132D5AE66C40}" srcOrd="1" destOrd="0" presId="urn:microsoft.com/office/officeart/2005/8/layout/cycle2"/>
    <dgm:cxn modelId="{46BF9A31-E324-4B6E-9E06-99055225F653}" type="presOf" srcId="{39FEC723-401A-4B60-A41F-EDFC09D2FD29}" destId="{74B7A7D4-747B-4551-BBF5-5924AAEA9732}" srcOrd="0" destOrd="0" presId="urn:microsoft.com/office/officeart/2005/8/layout/cycle2"/>
    <dgm:cxn modelId="{CCCD904A-1908-4241-BD14-8FBB859A2C99}" type="presOf" srcId="{4B6E6778-A005-4990-AD50-92B92416B775}" destId="{1546041C-66FF-42EA-9641-70F97D2C6A57}" srcOrd="0" destOrd="0" presId="urn:microsoft.com/office/officeart/2005/8/layout/cycle2"/>
    <dgm:cxn modelId="{E5467D6C-EAD4-498D-8959-107D963659F7}" type="presOf" srcId="{7F223F49-9BDC-4AD7-868D-9A9A1A0010A8}" destId="{10E3CF77-F699-40BE-8474-9965BACD2B9D}" srcOrd="0" destOrd="0" presId="urn:microsoft.com/office/officeart/2005/8/layout/cycle2"/>
    <dgm:cxn modelId="{0E7B7E59-6447-4CE7-9C8D-71095D2363B7}" type="presOf" srcId="{09EBBD9E-1E53-4F40-B419-E49EEF8FCB9E}" destId="{D457BF45-6CAC-4855-8194-FA0DBB03F155}" srcOrd="0" destOrd="0" presId="urn:microsoft.com/office/officeart/2005/8/layout/cycle2"/>
    <dgm:cxn modelId="{DA1B1B80-0D7B-4A7C-9593-BD070453171C}" type="presOf" srcId="{557B8949-25E8-4DAD-B6B3-FB25EA1B8FF3}" destId="{7983AF66-258A-4943-9550-559E8A5FC516}" srcOrd="0" destOrd="0" presId="urn:microsoft.com/office/officeart/2005/8/layout/cycle2"/>
    <dgm:cxn modelId="{B5502489-7612-4354-9EC0-1C00A8C652FF}" type="presOf" srcId="{39FEC723-401A-4B60-A41F-EDFC09D2FD29}" destId="{26064DAD-D628-4F3B-85B7-947D15B5682D}" srcOrd="1" destOrd="0" presId="urn:microsoft.com/office/officeart/2005/8/layout/cycle2"/>
    <dgm:cxn modelId="{F3D4AD9B-2CFE-45AA-8FC1-96BA1CC75D69}" type="presOf" srcId="{D6796981-02B9-4F3B-8158-CE5DBEE2B716}" destId="{4FEF0FE1-F611-43D0-9C4A-FCE012ED929A}" srcOrd="0" destOrd="0" presId="urn:microsoft.com/office/officeart/2005/8/layout/cycle2"/>
    <dgm:cxn modelId="{22F986B0-4891-452F-9786-1D1E20E6C301}" srcId="{557B8949-25E8-4DAD-B6B3-FB25EA1B8FF3}" destId="{7F223F49-9BDC-4AD7-868D-9A9A1A0010A8}" srcOrd="0" destOrd="0" parTransId="{5D23FE53-A0A0-4A6F-B0B7-4C8F89A65CD6}" sibTransId="{D6796981-02B9-4F3B-8158-CE5DBEE2B716}"/>
    <dgm:cxn modelId="{B3C2D5B7-0128-45A2-A25E-88949C564FC9}" type="presOf" srcId="{D6796981-02B9-4F3B-8158-CE5DBEE2B716}" destId="{EC269404-D50D-4F87-A3A6-0B32BC15E7FA}" srcOrd="1" destOrd="0" presId="urn:microsoft.com/office/officeart/2005/8/layout/cycle2"/>
    <dgm:cxn modelId="{F8A232C6-6B27-416D-B802-2736E68F6026}" type="presOf" srcId="{EBA543B5-B513-4F87-9130-E42017758A9E}" destId="{D116681D-7AB5-46C2-ABEE-EA38A9989323}" srcOrd="0" destOrd="0" presId="urn:microsoft.com/office/officeart/2005/8/layout/cycle2"/>
    <dgm:cxn modelId="{8C44B8CC-30AD-4A2C-8FB3-9782F150FB31}" type="presOf" srcId="{4F8887F1-75FA-45C1-8FC1-B7C6D3B2180B}" destId="{44409AEF-CB37-4A4F-8660-9C295BFC0B3D}" srcOrd="0" destOrd="0" presId="urn:microsoft.com/office/officeart/2005/8/layout/cycle2"/>
    <dgm:cxn modelId="{81F0FBDD-FF76-43BF-9BFA-0E51571E0B65}" type="presOf" srcId="{BDB23833-235B-44D3-B7F6-7DC284EDABF3}" destId="{8E3E3E0E-34C7-484B-8381-0B9891568B62}" srcOrd="0" destOrd="0" presId="urn:microsoft.com/office/officeart/2005/8/layout/cycle2"/>
    <dgm:cxn modelId="{0ED223FE-1D3C-41B4-8104-5E617C0D8899}" type="presOf" srcId="{4F8887F1-75FA-45C1-8FC1-B7C6D3B2180B}" destId="{08E272CC-BDB9-42D0-B366-6A48E3B869B3}" srcOrd="1" destOrd="0" presId="urn:microsoft.com/office/officeart/2005/8/layout/cycle2"/>
    <dgm:cxn modelId="{D05EA56C-F28A-4FA3-ABB9-2C28D1B9AA17}" type="presParOf" srcId="{7983AF66-258A-4943-9550-559E8A5FC516}" destId="{10E3CF77-F699-40BE-8474-9965BACD2B9D}" srcOrd="0" destOrd="0" presId="urn:microsoft.com/office/officeart/2005/8/layout/cycle2"/>
    <dgm:cxn modelId="{AC2FA990-A246-4556-9CD2-AC4AE84E58F8}" type="presParOf" srcId="{7983AF66-258A-4943-9550-559E8A5FC516}" destId="{4FEF0FE1-F611-43D0-9C4A-FCE012ED929A}" srcOrd="1" destOrd="0" presId="urn:microsoft.com/office/officeart/2005/8/layout/cycle2"/>
    <dgm:cxn modelId="{53EED4CD-C4C4-4071-9EA3-99204DBC83C8}" type="presParOf" srcId="{4FEF0FE1-F611-43D0-9C4A-FCE012ED929A}" destId="{EC269404-D50D-4F87-A3A6-0B32BC15E7FA}" srcOrd="0" destOrd="0" presId="urn:microsoft.com/office/officeart/2005/8/layout/cycle2"/>
    <dgm:cxn modelId="{D1F473A2-17A0-4712-87F0-DC870CC6BA9D}" type="presParOf" srcId="{7983AF66-258A-4943-9550-559E8A5FC516}" destId="{8E3E3E0E-34C7-484B-8381-0B9891568B62}" srcOrd="2" destOrd="0" presId="urn:microsoft.com/office/officeart/2005/8/layout/cycle2"/>
    <dgm:cxn modelId="{592EF940-82A1-4E3D-80E0-8A7D3159D5DC}" type="presParOf" srcId="{7983AF66-258A-4943-9550-559E8A5FC516}" destId="{74B7A7D4-747B-4551-BBF5-5924AAEA9732}" srcOrd="3" destOrd="0" presId="urn:microsoft.com/office/officeart/2005/8/layout/cycle2"/>
    <dgm:cxn modelId="{5F603E07-0F06-4ACC-875E-7A40914601B4}" type="presParOf" srcId="{74B7A7D4-747B-4551-BBF5-5924AAEA9732}" destId="{26064DAD-D628-4F3B-85B7-947D15B5682D}" srcOrd="0" destOrd="0" presId="urn:microsoft.com/office/officeart/2005/8/layout/cycle2"/>
    <dgm:cxn modelId="{D2888353-B82C-4368-B812-5B4783070962}" type="presParOf" srcId="{7983AF66-258A-4943-9550-559E8A5FC516}" destId="{1546041C-66FF-42EA-9641-70F97D2C6A57}" srcOrd="4" destOrd="0" presId="urn:microsoft.com/office/officeart/2005/8/layout/cycle2"/>
    <dgm:cxn modelId="{76C9A1E1-0993-4751-A87E-E89910B787AE}" type="presParOf" srcId="{7983AF66-258A-4943-9550-559E8A5FC516}" destId="{D457BF45-6CAC-4855-8194-FA0DBB03F155}" srcOrd="5" destOrd="0" presId="urn:microsoft.com/office/officeart/2005/8/layout/cycle2"/>
    <dgm:cxn modelId="{A9A4EE5B-E0F9-4859-A429-B39B700CA70E}" type="presParOf" srcId="{D457BF45-6CAC-4855-8194-FA0DBB03F155}" destId="{AC56676E-C7E0-48DE-8728-132D5AE66C40}" srcOrd="0" destOrd="0" presId="urn:microsoft.com/office/officeart/2005/8/layout/cycle2"/>
    <dgm:cxn modelId="{396B34E8-2F96-4B9E-A616-65A9C180F7D3}" type="presParOf" srcId="{7983AF66-258A-4943-9550-559E8A5FC516}" destId="{D116681D-7AB5-46C2-ABEE-EA38A9989323}" srcOrd="6" destOrd="0" presId="urn:microsoft.com/office/officeart/2005/8/layout/cycle2"/>
    <dgm:cxn modelId="{4ADC975A-2C84-4280-9ABA-542609757BF5}" type="presParOf" srcId="{7983AF66-258A-4943-9550-559E8A5FC516}" destId="{44409AEF-CB37-4A4F-8660-9C295BFC0B3D}" srcOrd="7" destOrd="0" presId="urn:microsoft.com/office/officeart/2005/8/layout/cycle2"/>
    <dgm:cxn modelId="{4F0C21DF-EDC5-4731-B381-865B3014A31F}" type="presParOf" srcId="{44409AEF-CB37-4A4F-8660-9C295BFC0B3D}" destId="{08E272CC-BDB9-42D0-B366-6A48E3B869B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3CF77-F699-40BE-8474-9965BACD2B9D}">
      <dsp:nvSpPr>
        <dsp:cNvPr id="0" name=""/>
        <dsp:cNvSpPr/>
      </dsp:nvSpPr>
      <dsp:spPr>
        <a:xfrm>
          <a:off x="3142456" y="29"/>
          <a:ext cx="1621414" cy="1621414"/>
        </a:xfrm>
        <a:prstGeom prst="ellipse">
          <a:avLst/>
        </a:prstGeom>
        <a:solidFill>
          <a:schemeClr val="tx2">
            <a:lumMod val="10000"/>
            <a:lumOff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rgbClr val="7030A0"/>
              </a:solidFill>
            </a:rPr>
            <a:t>Famiglia</a:t>
          </a:r>
        </a:p>
      </dsp:txBody>
      <dsp:txXfrm>
        <a:off x="3379907" y="237480"/>
        <a:ext cx="1146512" cy="1146512"/>
      </dsp:txXfrm>
    </dsp:sp>
    <dsp:sp modelId="{4FEF0FE1-F611-43D0-9C4A-FCE012ED929A}">
      <dsp:nvSpPr>
        <dsp:cNvPr id="0" name=""/>
        <dsp:cNvSpPr/>
      </dsp:nvSpPr>
      <dsp:spPr>
        <a:xfrm rot="2700000">
          <a:off x="4589640" y="1388533"/>
          <a:ext cx="429866" cy="547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>
        <a:off x="4608526" y="1452384"/>
        <a:ext cx="300906" cy="328337"/>
      </dsp:txXfrm>
    </dsp:sp>
    <dsp:sp modelId="{8E3E3E0E-34C7-484B-8381-0B9891568B62}">
      <dsp:nvSpPr>
        <dsp:cNvPr id="0" name=""/>
        <dsp:cNvSpPr/>
      </dsp:nvSpPr>
      <dsp:spPr>
        <a:xfrm>
          <a:off x="4862482" y="1720055"/>
          <a:ext cx="1621414" cy="162141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>
              <a:solidFill>
                <a:schemeClr val="accent5">
                  <a:lumMod val="50000"/>
                </a:schemeClr>
              </a:solidFill>
            </a:rPr>
            <a:t>Scuola</a:t>
          </a:r>
        </a:p>
      </dsp:txBody>
      <dsp:txXfrm>
        <a:off x="5099933" y="1957506"/>
        <a:ext cx="1146512" cy="1146512"/>
      </dsp:txXfrm>
    </dsp:sp>
    <dsp:sp modelId="{74B7A7D4-747B-4551-BBF5-5924AAEA9732}">
      <dsp:nvSpPr>
        <dsp:cNvPr id="0" name=""/>
        <dsp:cNvSpPr/>
      </dsp:nvSpPr>
      <dsp:spPr>
        <a:xfrm rot="8100000">
          <a:off x="4606845" y="3108559"/>
          <a:ext cx="429866" cy="547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 rot="10800000">
        <a:off x="4716919" y="3172410"/>
        <a:ext cx="300906" cy="328337"/>
      </dsp:txXfrm>
    </dsp:sp>
    <dsp:sp modelId="{1546041C-66FF-42EA-9641-70F97D2C6A57}">
      <dsp:nvSpPr>
        <dsp:cNvPr id="0" name=""/>
        <dsp:cNvSpPr/>
      </dsp:nvSpPr>
      <dsp:spPr>
        <a:xfrm>
          <a:off x="3142456" y="3440081"/>
          <a:ext cx="1621414" cy="1621414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rgbClr val="7030A0"/>
              </a:solidFill>
            </a:rPr>
            <a:t>Alunno</a:t>
          </a:r>
        </a:p>
      </dsp:txBody>
      <dsp:txXfrm>
        <a:off x="3379907" y="3677532"/>
        <a:ext cx="1146512" cy="1146512"/>
      </dsp:txXfrm>
    </dsp:sp>
    <dsp:sp modelId="{D457BF45-6CAC-4855-8194-FA0DBB03F155}">
      <dsp:nvSpPr>
        <dsp:cNvPr id="0" name=""/>
        <dsp:cNvSpPr/>
      </dsp:nvSpPr>
      <dsp:spPr>
        <a:xfrm rot="13500000">
          <a:off x="2886819" y="3125764"/>
          <a:ext cx="429866" cy="547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 rot="10800000">
        <a:off x="2996893" y="3280803"/>
        <a:ext cx="300906" cy="328337"/>
      </dsp:txXfrm>
    </dsp:sp>
    <dsp:sp modelId="{D116681D-7AB5-46C2-ABEE-EA38A9989323}">
      <dsp:nvSpPr>
        <dsp:cNvPr id="0" name=""/>
        <dsp:cNvSpPr/>
      </dsp:nvSpPr>
      <dsp:spPr>
        <a:xfrm>
          <a:off x="1422430" y="1720055"/>
          <a:ext cx="1621414" cy="1621414"/>
        </a:xfrm>
        <a:prstGeom prst="ellipse">
          <a:avLst/>
        </a:prstGeom>
        <a:solidFill>
          <a:srgbClr val="C4D20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rgbClr val="C00000"/>
              </a:solidFill>
            </a:rPr>
            <a:t>Territorio</a:t>
          </a:r>
        </a:p>
      </dsp:txBody>
      <dsp:txXfrm>
        <a:off x="1659881" y="1957506"/>
        <a:ext cx="1146512" cy="1146512"/>
      </dsp:txXfrm>
    </dsp:sp>
    <dsp:sp modelId="{44409AEF-CB37-4A4F-8660-9C295BFC0B3D}">
      <dsp:nvSpPr>
        <dsp:cNvPr id="0" name=""/>
        <dsp:cNvSpPr/>
      </dsp:nvSpPr>
      <dsp:spPr>
        <a:xfrm rot="18900000">
          <a:off x="2869614" y="1405738"/>
          <a:ext cx="429866" cy="547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>
        <a:off x="2888500" y="1560777"/>
        <a:ext cx="300906" cy="328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DC7A4-2C84-4290-B849-97D86A0E4F05}" type="datetimeFigureOut">
              <a:rPr lang="it-IT" smtClean="0"/>
              <a:t>14/01/2024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CF8DA-A407-4073-BE13-FA182C62BA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44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0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1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7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3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3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7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7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6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1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1/14/2024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5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>
            <a:extLst>
              <a:ext uri="{FF2B5EF4-FFF2-40B4-BE49-F238E27FC236}">
                <a16:creationId xmlns:a16="http://schemas.microsoft.com/office/drawing/2014/main" id="{1C321CA0-571F-412F-88A4-EBBAFCE44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982" y="1413163"/>
            <a:ext cx="11802703" cy="2305786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RELAZIONE INTERMEDIA </a:t>
            </a:r>
            <a:b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FUNZIONE STRUMENTALE </a:t>
            </a:r>
            <a:br>
              <a:rPr lang="it-IT" sz="3200" b="1" dirty="0">
                <a:solidFill>
                  <a:srgbClr val="0070C0"/>
                </a:solidFill>
                <a:latin typeface="+mn-lt"/>
              </a:rPr>
            </a:br>
            <a:r>
              <a:rPr lang="it-IT" sz="2400" b="1" dirty="0">
                <a:solidFill>
                  <a:srgbClr val="0070C0"/>
                </a:solidFill>
                <a:latin typeface="+mn-lt"/>
              </a:rPr>
              <a:t>AREA 3 INCLUSIONE</a:t>
            </a:r>
            <a:endParaRPr lang="en-US" sz="2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02091C8-61E7-4BA6-ACB6-71B239CC4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0545" y="4977196"/>
            <a:ext cx="3740728" cy="1313000"/>
          </a:xfrm>
        </p:spPr>
        <p:txBody>
          <a:bodyPr anchor="b">
            <a:normAutofit/>
          </a:bodyPr>
          <a:lstStyle/>
          <a:p>
            <a:r>
              <a:rPr lang="it-IT" sz="1600" b="1" dirty="0" err="1">
                <a:solidFill>
                  <a:srgbClr val="0070C0"/>
                </a:solidFill>
              </a:rPr>
              <a:t>PROF.ssa</a:t>
            </a:r>
            <a:r>
              <a:rPr lang="it-IT" sz="1600" b="1" dirty="0">
                <a:solidFill>
                  <a:srgbClr val="0070C0"/>
                </a:solidFill>
              </a:rPr>
              <a:t> </a:t>
            </a:r>
            <a:r>
              <a:rPr lang="it-IT" sz="2000" b="1" dirty="0">
                <a:solidFill>
                  <a:srgbClr val="0070C0"/>
                </a:solidFill>
              </a:rPr>
              <a:t>CINZIA FARINA</a:t>
            </a:r>
          </a:p>
          <a:p>
            <a:r>
              <a:rPr lang="it-IT" sz="2000" b="1" dirty="0" err="1">
                <a:solidFill>
                  <a:srgbClr val="0070C0"/>
                </a:solidFill>
              </a:rPr>
              <a:t>a.s.</a:t>
            </a:r>
            <a:r>
              <a:rPr lang="it-IT" sz="2000" b="1" dirty="0">
                <a:solidFill>
                  <a:srgbClr val="0070C0"/>
                </a:solidFill>
              </a:rPr>
              <a:t>. 2023/2024</a:t>
            </a:r>
          </a:p>
          <a:p>
            <a:pPr algn="r"/>
            <a:endParaRPr lang="en-US" sz="1800" i="1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55D15A1A-D06B-97E8-E233-ED0040886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8213988" y="4346466"/>
            <a:ext cx="3627029" cy="2040198"/>
          </a:xfrm>
          <a:prstGeom prst="rect">
            <a:avLst/>
          </a:prstGeom>
          <a:noFill/>
        </p:spPr>
      </p:pic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0590E5FF-A77B-48DC-B553-538394C5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3C436E-B09F-2654-321D-894312238C24}"/>
              </a:ext>
            </a:extLst>
          </p:cNvPr>
          <p:cNvSpPr/>
          <p:nvPr/>
        </p:nvSpPr>
        <p:spPr>
          <a:xfrm>
            <a:off x="350981" y="609600"/>
            <a:ext cx="1579418" cy="5777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  <p:pic>
        <p:nvPicPr>
          <p:cNvPr id="3" name="Immagine 2" descr="Immagine che contiene testo, nuvola, cielo, panorama&#10;&#10;Descrizione generata automaticamente">
            <a:extLst>
              <a:ext uri="{FF2B5EF4-FFF2-40B4-BE49-F238E27FC236}">
                <a16:creationId xmlns:a16="http://schemas.microsoft.com/office/drawing/2014/main" id="{FC38FA8D-2B35-2C80-1BE9-3E18D9A6D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3454" y="233890"/>
            <a:ext cx="2327561" cy="7445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432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F9FFD8-9C29-F3F9-6EE4-973C0DFC6D6E}"/>
              </a:ext>
            </a:extLst>
          </p:cNvPr>
          <p:cNvSpPr txBox="1"/>
          <p:nvPr/>
        </p:nvSpPr>
        <p:spPr>
          <a:xfrm>
            <a:off x="3842327" y="15246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OBIETTIVO – CHIAVE DELL’INCLUSIONE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5AD24688-0F40-05AD-21F7-8BDC40EBAF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0828002"/>
              </p:ext>
            </p:extLst>
          </p:nvPr>
        </p:nvGraphicFramePr>
        <p:xfrm>
          <a:off x="2207491" y="1034473"/>
          <a:ext cx="7906327" cy="5061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 descr="Vista dall'alto di uno sfondo con spruzzi di colori">
            <a:extLst>
              <a:ext uri="{FF2B5EF4-FFF2-40B4-BE49-F238E27FC236}">
                <a16:creationId xmlns:a16="http://schemas.microsoft.com/office/drawing/2014/main" id="{8A780D3C-9EE5-73AE-B664-C4207E578C5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A998A496-6463-78C4-25AB-EAE428A51020}"/>
              </a:ext>
            </a:extLst>
          </p:cNvPr>
          <p:cNvSpPr/>
          <p:nvPr/>
        </p:nvSpPr>
        <p:spPr>
          <a:xfrm>
            <a:off x="92365" y="655782"/>
            <a:ext cx="1579418" cy="566189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dirty="0"/>
              <a:t> </a:t>
            </a:r>
            <a:r>
              <a:rPr lang="it-IT" b="1" dirty="0">
                <a:solidFill>
                  <a:srgbClr val="C00000"/>
                </a:solidFill>
              </a:rPr>
              <a:t>RACCORDO </a:t>
            </a:r>
          </a:p>
          <a:p>
            <a:pPr algn="ctr"/>
            <a:endParaRPr lang="it-IT" b="1" dirty="0">
              <a:solidFill>
                <a:srgbClr val="C00000"/>
              </a:solidFill>
            </a:endParaRP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SCUOLA</a:t>
            </a: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FAMIGLIA</a:t>
            </a: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TERRITORIO</a:t>
            </a:r>
            <a:r>
              <a:rPr lang="it-IT" dirty="0"/>
              <a:t> </a:t>
            </a:r>
            <a:endParaRPr lang="it-IT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70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53A3946-54D7-F896-20FD-A841DAD4FC43}"/>
              </a:ext>
            </a:extLst>
          </p:cNvPr>
          <p:cNvSpPr txBox="1"/>
          <p:nvPr/>
        </p:nvSpPr>
        <p:spPr>
          <a:xfrm>
            <a:off x="2055090" y="913824"/>
            <a:ext cx="9929091" cy="5030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Integrazione gruppo Inclusione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Acquisizione, gestione documentazione dei nuovi alunni DVA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con le famiglie dei nuovi iscritti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Verifica documentazione alunni BES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Collaborazione per la formazione delle classi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Collaborazione alla predisposizione del bando per le cooperative per l’assistenza specialistica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con le Cooperative per individuare le figure più idonee in relazione alla disabilità dei ragazzi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Accoglienza dei nuovi insegnanti di sostegno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Attribuzione cattedra agli insegnanti di sostegno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Suddivisione delle ore di assistenza specialistica assegnate alla scuola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Predisposizione dell’orario dei docenti di sostegno e degli assistenti specialistici.</a:t>
            </a: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FBC45A64-11E7-B908-E8A2-4CA812F79D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0BAC06-B411-4123-8EE1-8A47F887386D}"/>
              </a:ext>
            </a:extLst>
          </p:cNvPr>
          <p:cNvSpPr txBox="1"/>
          <p:nvPr/>
        </p:nvSpPr>
        <p:spPr>
          <a:xfrm>
            <a:off x="1644073" y="61310"/>
            <a:ext cx="8515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SCUOLA-FAMIGLIA-TERRITORIO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377EF1B-4463-2D4D-AD00-02739C7BEF57}"/>
              </a:ext>
            </a:extLst>
          </p:cNvPr>
          <p:cNvSpPr/>
          <p:nvPr/>
        </p:nvSpPr>
        <p:spPr>
          <a:xfrm>
            <a:off x="207819" y="672323"/>
            <a:ext cx="1579418" cy="566189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SETTEMBRE</a:t>
            </a:r>
          </a:p>
        </p:txBody>
      </p:sp>
    </p:spTree>
    <p:extLst>
      <p:ext uri="{BB962C8B-B14F-4D97-AF65-F5344CB8AC3E}">
        <p14:creationId xmlns:p14="http://schemas.microsoft.com/office/powerpoint/2010/main" val="2203146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3DE78C-334E-40C2-49F0-4789DE9C8A52}"/>
              </a:ext>
            </a:extLst>
          </p:cNvPr>
          <p:cNvSpPr txBox="1"/>
          <p:nvPr/>
        </p:nvSpPr>
        <p:spPr>
          <a:xfrm>
            <a:off x="2355273" y="1391666"/>
            <a:ext cx="9245599" cy="4199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e collaborazione con le ASL e con gli operatori socio-sanitari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con i genitori degli alunni BES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Corso di Formazione per il nuovo Pei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Predisposizione, calendarizzazione e partecipazione a tutti i GLO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Organizzazione del GLI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Verifica documentazione alunni DSA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Comunicazione ai </a:t>
            </a:r>
            <a:r>
              <a:rPr lang="it-IT" dirty="0" err="1"/>
              <a:t>cdc</a:t>
            </a:r>
            <a:r>
              <a:rPr lang="it-IT" dirty="0"/>
              <a:t> degli alunni DSA per la compilazione dei PDP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Raccolta delle segnalazioni da parte dei coordinatori di classi riguardanti gli allievi con Bisogni Educativi Speciali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Archiviazione nuovi dati alunni con BES</a:t>
            </a: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EFDD2796-5655-A4CA-DB17-748538AC36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4CF4706-A44A-DFE4-558C-A797F6B276BD}"/>
              </a:ext>
            </a:extLst>
          </p:cNvPr>
          <p:cNvSpPr txBox="1"/>
          <p:nvPr/>
        </p:nvSpPr>
        <p:spPr>
          <a:xfrm>
            <a:off x="2022763" y="100079"/>
            <a:ext cx="7943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SCUOLA-FAMIGLIA-TERRITORIO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2ED5EA7-AC8A-3454-11FE-2916E77B4023}"/>
              </a:ext>
            </a:extLst>
          </p:cNvPr>
          <p:cNvSpPr/>
          <p:nvPr/>
        </p:nvSpPr>
        <p:spPr>
          <a:xfrm>
            <a:off x="207819" y="660399"/>
            <a:ext cx="1579418" cy="566189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OTTOBRE</a:t>
            </a:r>
          </a:p>
        </p:txBody>
      </p:sp>
    </p:spTree>
    <p:extLst>
      <p:ext uri="{BB962C8B-B14F-4D97-AF65-F5344CB8AC3E}">
        <p14:creationId xmlns:p14="http://schemas.microsoft.com/office/powerpoint/2010/main" val="329149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A2616C5-8911-4EB6-5531-AEF6130FE272}"/>
              </a:ext>
            </a:extLst>
          </p:cNvPr>
          <p:cNvSpPr txBox="1"/>
          <p:nvPr/>
        </p:nvSpPr>
        <p:spPr>
          <a:xfrm>
            <a:off x="2715491" y="1762133"/>
            <a:ext cx="8137236" cy="3333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Predisposizione modelli PEI, PDP, PFP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Verifica e archiviazione delle certificazioni degli alunni studenti-atleti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Inserimento in piattaforma INDIRE degli studenti-atleti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Supporto per la compilazione dei modelli PEI, PDP per DSA/BES, PFP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Consulenza sugli interventi didattici individualizzati e personalizzati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Condivisione con il gruppo orientamento </a:t>
            </a: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B68B3D24-6992-F48E-FD1E-58E8DD64C6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334F99-577A-4924-D856-7B7DF4B3B191}"/>
              </a:ext>
            </a:extLst>
          </p:cNvPr>
          <p:cNvSpPr txBox="1"/>
          <p:nvPr/>
        </p:nvSpPr>
        <p:spPr>
          <a:xfrm>
            <a:off x="2355272" y="256749"/>
            <a:ext cx="8225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SCUOLA-FAMIGLIA-TERRITORIO –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C96DF3D-CA50-7B24-1129-118A048B588A}"/>
              </a:ext>
            </a:extLst>
          </p:cNvPr>
          <p:cNvSpPr/>
          <p:nvPr/>
        </p:nvSpPr>
        <p:spPr>
          <a:xfrm>
            <a:off x="217056" y="651163"/>
            <a:ext cx="1579418" cy="566189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OTTOBRE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NOVEMBRE</a:t>
            </a:r>
          </a:p>
        </p:txBody>
      </p:sp>
    </p:spTree>
    <p:extLst>
      <p:ext uri="{BB962C8B-B14F-4D97-AF65-F5344CB8AC3E}">
        <p14:creationId xmlns:p14="http://schemas.microsoft.com/office/powerpoint/2010/main" val="317477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8CFD3A8-B6F2-6BA8-0F22-611AB73873AB}"/>
              </a:ext>
            </a:extLst>
          </p:cNvPr>
          <p:cNvSpPr txBox="1"/>
          <p:nvPr/>
        </p:nvSpPr>
        <p:spPr>
          <a:xfrm>
            <a:off x="2259230" y="1508541"/>
            <a:ext cx="907656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Coordinamento e monitoraggio in itinere gruppo insegnanti di sostegno e degli assistenti all’autonomia 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Consulenza sugli interventi didattici individualizzati e personalizzati nel corso dell’anno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ed interventi costanti con le famiglie e con gli operatori socio-sanitari e con le ASL nelle situazioni particolarmente problematiche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Contatti con la Asl per prossime date GLI</a:t>
            </a:r>
          </a:p>
          <a:p>
            <a:pPr algn="just"/>
            <a:endParaRPr lang="it-IT" dirty="0"/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9521333C-D699-53EB-ED6C-CAFA411075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59E7421-BF58-E389-39AE-0220CB4E872F}"/>
              </a:ext>
            </a:extLst>
          </p:cNvPr>
          <p:cNvSpPr txBox="1"/>
          <p:nvPr/>
        </p:nvSpPr>
        <p:spPr>
          <a:xfrm>
            <a:off x="2259230" y="256749"/>
            <a:ext cx="833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</a:t>
            </a:r>
            <a:r>
              <a:rPr lang="it-IT"/>
              <a:t>SCUOLA-FAMIGLIA-TERRITORIO </a:t>
            </a:r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C20D0B0-619C-DED8-E8B6-111F33BFBDC8}"/>
              </a:ext>
            </a:extLst>
          </p:cNvPr>
          <p:cNvSpPr/>
          <p:nvPr/>
        </p:nvSpPr>
        <p:spPr>
          <a:xfrm>
            <a:off x="217056" y="651163"/>
            <a:ext cx="1579418" cy="566189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  <a:p>
            <a:pPr algn="ctr"/>
            <a:r>
              <a:rPr lang="it-IT" b="1" dirty="0">
                <a:solidFill>
                  <a:srgbClr val="7030A0"/>
                </a:solidFill>
              </a:rPr>
              <a:t>DICEMBRE IN ITINERE</a:t>
            </a:r>
          </a:p>
        </p:txBody>
      </p:sp>
    </p:spTree>
    <p:extLst>
      <p:ext uri="{BB962C8B-B14F-4D97-AF65-F5344CB8AC3E}">
        <p14:creationId xmlns:p14="http://schemas.microsoft.com/office/powerpoint/2010/main" val="185898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91CC8EC-915C-6141-5FDB-1E78D301566F}"/>
              </a:ext>
            </a:extLst>
          </p:cNvPr>
          <p:cNvSpPr/>
          <p:nvPr/>
        </p:nvSpPr>
        <p:spPr>
          <a:xfrm>
            <a:off x="217055" y="651163"/>
            <a:ext cx="3117271" cy="566189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91A1FE-2DC7-9777-26CC-04B395C8A56D}"/>
              </a:ext>
            </a:extLst>
          </p:cNvPr>
          <p:cNvSpPr txBox="1"/>
          <p:nvPr/>
        </p:nvSpPr>
        <p:spPr>
          <a:xfrm>
            <a:off x="281710" y="2872569"/>
            <a:ext cx="3117272" cy="1136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dirty="0">
                <a:solidFill>
                  <a:srgbClr val="002060"/>
                </a:solidFill>
              </a:rPr>
              <a:t>Grazie per l’attenzione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2B07796-82B1-8208-8352-819758FCA453}"/>
              </a:ext>
            </a:extLst>
          </p:cNvPr>
          <p:cNvSpPr txBox="1">
            <a:spLocks/>
          </p:cNvSpPr>
          <p:nvPr/>
        </p:nvSpPr>
        <p:spPr>
          <a:xfrm>
            <a:off x="3334325" y="1071418"/>
            <a:ext cx="8294257" cy="52416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it-IT" sz="3600" b="1" dirty="0">
                <a:solidFill>
                  <a:srgbClr val="0070C0"/>
                </a:solidFill>
              </a:rPr>
              <a:t>Commissione INCLUSIONE</a:t>
            </a:r>
          </a:p>
          <a:p>
            <a:pPr marL="0" indent="0" algn="ctr">
              <a:buFont typeface="Wingdings 3" charset="2"/>
              <a:buNone/>
            </a:pPr>
            <a:endParaRPr lang="it-IT" sz="3600" dirty="0">
              <a:solidFill>
                <a:srgbClr val="0070C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3600" b="1" dirty="0">
                <a:solidFill>
                  <a:srgbClr val="002060"/>
                </a:solidFill>
              </a:rPr>
              <a:t>Cinzia Farina</a:t>
            </a:r>
            <a:r>
              <a:rPr lang="it-IT" sz="3600" dirty="0">
                <a:solidFill>
                  <a:srgbClr val="002060"/>
                </a:solidFill>
              </a:rPr>
              <a:t>, </a:t>
            </a:r>
          </a:p>
          <a:p>
            <a:pPr marL="0" indent="0" algn="ctr">
              <a:buFont typeface="Wingdings 3" charset="2"/>
              <a:buNone/>
            </a:pPr>
            <a:r>
              <a:rPr lang="it-IT" sz="2400" dirty="0">
                <a:solidFill>
                  <a:srgbClr val="002060"/>
                </a:solidFill>
              </a:rPr>
              <a:t>Referente strumentale</a:t>
            </a:r>
          </a:p>
          <a:p>
            <a:pPr marL="0" indent="0" algn="ctr">
              <a:buFont typeface="Wingdings 3" charset="2"/>
              <a:buNone/>
            </a:pPr>
            <a:endParaRPr lang="it-IT" sz="3600" dirty="0">
              <a:solidFill>
                <a:srgbClr val="00206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3600" dirty="0">
                <a:solidFill>
                  <a:srgbClr val="002060"/>
                </a:solidFill>
              </a:rPr>
              <a:t>Di Cecca, Oriolo, Carleschi</a:t>
            </a:r>
          </a:p>
          <a:p>
            <a:pPr marL="0" indent="0" algn="ctr">
              <a:buFont typeface="Wingdings 3" charset="2"/>
              <a:buNone/>
            </a:pPr>
            <a:endParaRPr lang="it-IT" sz="3600" dirty="0"/>
          </a:p>
        </p:txBody>
      </p:sp>
      <p:pic>
        <p:nvPicPr>
          <p:cNvPr id="6" name="Picture 3" descr="Vista dall'alto di uno sfondo con spruzzi di colori">
            <a:extLst>
              <a:ext uri="{FF2B5EF4-FFF2-40B4-BE49-F238E27FC236}">
                <a16:creationId xmlns:a16="http://schemas.microsoft.com/office/drawing/2014/main" id="{4E812B53-B5B3-BB46-8006-3C4B99C6AA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92030" y="309827"/>
            <a:ext cx="1213642" cy="682672"/>
          </a:xfrm>
          <a:prstGeom prst="rect">
            <a:avLst/>
          </a:prstGeom>
          <a:noFill/>
        </p:spPr>
      </p:pic>
      <p:pic>
        <p:nvPicPr>
          <p:cNvPr id="8" name="Immagine 7" descr="Immagine che contiene simbolo, cuore, Elementi grafici, clipart&#10;&#10;Descrizione generata automaticamente">
            <a:extLst>
              <a:ext uri="{FF2B5EF4-FFF2-40B4-BE49-F238E27FC236}">
                <a16:creationId xmlns:a16="http://schemas.microsoft.com/office/drawing/2014/main" id="{DBCBE0E1-1522-09F4-77AD-4AC870471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6" y="4168265"/>
            <a:ext cx="1863466" cy="1863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9487461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nalogousFromRegularSeedRightStep">
      <a:dk1>
        <a:srgbClr val="000000"/>
      </a:dk1>
      <a:lt1>
        <a:srgbClr val="FFFFFF"/>
      </a:lt1>
      <a:dk2>
        <a:srgbClr val="223A3D"/>
      </a:dk2>
      <a:lt2>
        <a:srgbClr val="E2E8E8"/>
      </a:lt2>
      <a:accent1>
        <a:srgbClr val="E73429"/>
      </a:accent1>
      <a:accent2>
        <a:srgbClr val="D57117"/>
      </a:accent2>
      <a:accent3>
        <a:srgbClr val="B4A420"/>
      </a:accent3>
      <a:accent4>
        <a:srgbClr val="80B113"/>
      </a:accent4>
      <a:accent5>
        <a:srgbClr val="4AB821"/>
      </a:accent5>
      <a:accent6>
        <a:srgbClr val="14BC2C"/>
      </a:accent6>
      <a:hlink>
        <a:srgbClr val="329096"/>
      </a:hlink>
      <a:folHlink>
        <a:srgbClr val="7F7F7F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360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Amasis MT Pro Medium</vt:lpstr>
      <vt:lpstr>Arial</vt:lpstr>
      <vt:lpstr>Calibri</vt:lpstr>
      <vt:lpstr>Univers Light</vt:lpstr>
      <vt:lpstr>Wingdings</vt:lpstr>
      <vt:lpstr>Wingdings 3</vt:lpstr>
      <vt:lpstr>TribuneVTI</vt:lpstr>
      <vt:lpstr>RELAZIONE INTERMEDIA  FUNZIONE STRUMENTALE  AREA 3 INCLUSIONE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Alessia Carleschi</dc:creator>
  <cp:lastModifiedBy>Alessia Carleschi</cp:lastModifiedBy>
  <cp:revision>87</cp:revision>
  <dcterms:created xsi:type="dcterms:W3CDTF">2024-01-13T21:35:21Z</dcterms:created>
  <dcterms:modified xsi:type="dcterms:W3CDTF">2024-01-14T21:54:43Z</dcterms:modified>
</cp:coreProperties>
</file>