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4" r:id="rId1"/>
  </p:sldMasterIdLst>
  <p:sldIdLst>
    <p:sldId id="256" r:id="rId2"/>
    <p:sldId id="257" r:id="rId3"/>
    <p:sldId id="261" r:id="rId4"/>
    <p:sldId id="262" r:id="rId5"/>
    <p:sldId id="259" r:id="rId6"/>
    <p:sldId id="260" r:id="rId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0"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1C1069-CAEC-1BCF-11AA-79141D43C6F9}"/>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B44E9797-DE25-E214-69D1-D679D56918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56B19A8A-D2C9-4577-85AB-A1784C780565}"/>
              </a:ext>
            </a:extLst>
          </p:cNvPr>
          <p:cNvSpPr>
            <a:spLocks noGrp="1"/>
          </p:cNvSpPr>
          <p:nvPr>
            <p:ph type="dt" sz="half" idx="10"/>
          </p:nvPr>
        </p:nvSpPr>
        <p:spPr/>
        <p:txBody>
          <a:bodyPr/>
          <a:lstStyle/>
          <a:p>
            <a:fld id="{DD91FC49-54D4-421F-A236-D4C6D077D9EA}" type="datetimeFigureOut">
              <a:rPr lang="it-IT" smtClean="0"/>
              <a:t>19/01/2023</a:t>
            </a:fld>
            <a:endParaRPr lang="it-IT"/>
          </a:p>
        </p:txBody>
      </p:sp>
      <p:sp>
        <p:nvSpPr>
          <p:cNvPr id="5" name="Segnaposto piè di pagina 4">
            <a:extLst>
              <a:ext uri="{FF2B5EF4-FFF2-40B4-BE49-F238E27FC236}">
                <a16:creationId xmlns:a16="http://schemas.microsoft.com/office/drawing/2014/main" id="{63E24C6B-22FA-DD38-3061-6A7E319A92D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E29720A-72B0-7D3B-844E-D21E9479CD0A}"/>
              </a:ext>
            </a:extLst>
          </p:cNvPr>
          <p:cNvSpPr>
            <a:spLocks noGrp="1"/>
          </p:cNvSpPr>
          <p:nvPr>
            <p:ph type="sldNum" sz="quarter" idx="12"/>
          </p:nvPr>
        </p:nvSpPr>
        <p:spPr/>
        <p:txBody>
          <a:bodyPr/>
          <a:lstStyle/>
          <a:p>
            <a:fld id="{EDB3EE01-1383-46CA-B344-27D79574F327}" type="slidenum">
              <a:rPr lang="it-IT" smtClean="0"/>
              <a:t>‹N›</a:t>
            </a:fld>
            <a:endParaRPr lang="it-IT"/>
          </a:p>
        </p:txBody>
      </p:sp>
    </p:spTree>
    <p:extLst>
      <p:ext uri="{BB962C8B-B14F-4D97-AF65-F5344CB8AC3E}">
        <p14:creationId xmlns:p14="http://schemas.microsoft.com/office/powerpoint/2010/main" val="1587578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971E27-87A6-9335-827E-06B1AC7FA1BC}"/>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FBEB9227-986B-09BE-474D-95F9596DF361}"/>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B453481-DFD3-15B9-918B-5F84781BC15B}"/>
              </a:ext>
            </a:extLst>
          </p:cNvPr>
          <p:cNvSpPr>
            <a:spLocks noGrp="1"/>
          </p:cNvSpPr>
          <p:nvPr>
            <p:ph type="dt" sz="half" idx="10"/>
          </p:nvPr>
        </p:nvSpPr>
        <p:spPr/>
        <p:txBody>
          <a:bodyPr/>
          <a:lstStyle/>
          <a:p>
            <a:fld id="{DD91FC49-54D4-421F-A236-D4C6D077D9EA}" type="datetimeFigureOut">
              <a:rPr lang="it-IT" smtClean="0"/>
              <a:t>19/01/2023</a:t>
            </a:fld>
            <a:endParaRPr lang="it-IT"/>
          </a:p>
        </p:txBody>
      </p:sp>
      <p:sp>
        <p:nvSpPr>
          <p:cNvPr id="5" name="Segnaposto piè di pagina 4">
            <a:extLst>
              <a:ext uri="{FF2B5EF4-FFF2-40B4-BE49-F238E27FC236}">
                <a16:creationId xmlns:a16="http://schemas.microsoft.com/office/drawing/2014/main" id="{64CCB7F4-5E21-58F9-8003-0DE9FC18AC2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FEA1CA4-26D6-6E99-3C14-DD8CFBA0B6CB}"/>
              </a:ext>
            </a:extLst>
          </p:cNvPr>
          <p:cNvSpPr>
            <a:spLocks noGrp="1"/>
          </p:cNvSpPr>
          <p:nvPr>
            <p:ph type="sldNum" sz="quarter" idx="12"/>
          </p:nvPr>
        </p:nvSpPr>
        <p:spPr/>
        <p:txBody>
          <a:bodyPr/>
          <a:lstStyle/>
          <a:p>
            <a:fld id="{EDB3EE01-1383-46CA-B344-27D79574F327}" type="slidenum">
              <a:rPr lang="it-IT" smtClean="0"/>
              <a:t>‹N›</a:t>
            </a:fld>
            <a:endParaRPr lang="it-IT"/>
          </a:p>
        </p:txBody>
      </p:sp>
    </p:spTree>
    <p:extLst>
      <p:ext uri="{BB962C8B-B14F-4D97-AF65-F5344CB8AC3E}">
        <p14:creationId xmlns:p14="http://schemas.microsoft.com/office/powerpoint/2010/main" val="3098066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169E6D9E-3312-4DD5-7823-BA0F523E85E9}"/>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FF273BB7-7FE3-99A3-FBE5-7B0AB3DDA20D}"/>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E9D2C1F-8242-19CA-ECD9-B6923011ECFE}"/>
              </a:ext>
            </a:extLst>
          </p:cNvPr>
          <p:cNvSpPr>
            <a:spLocks noGrp="1"/>
          </p:cNvSpPr>
          <p:nvPr>
            <p:ph type="dt" sz="half" idx="10"/>
          </p:nvPr>
        </p:nvSpPr>
        <p:spPr/>
        <p:txBody>
          <a:bodyPr/>
          <a:lstStyle/>
          <a:p>
            <a:fld id="{DD91FC49-54D4-421F-A236-D4C6D077D9EA}" type="datetimeFigureOut">
              <a:rPr lang="it-IT" smtClean="0"/>
              <a:t>19/01/2023</a:t>
            </a:fld>
            <a:endParaRPr lang="it-IT"/>
          </a:p>
        </p:txBody>
      </p:sp>
      <p:sp>
        <p:nvSpPr>
          <p:cNvPr id="5" name="Segnaposto piè di pagina 4">
            <a:extLst>
              <a:ext uri="{FF2B5EF4-FFF2-40B4-BE49-F238E27FC236}">
                <a16:creationId xmlns:a16="http://schemas.microsoft.com/office/drawing/2014/main" id="{338B1E89-E540-C6DC-201D-FB0164677AC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B7E3C2D-E1BE-BFA1-81A3-44B6E5F03EB2}"/>
              </a:ext>
            </a:extLst>
          </p:cNvPr>
          <p:cNvSpPr>
            <a:spLocks noGrp="1"/>
          </p:cNvSpPr>
          <p:nvPr>
            <p:ph type="sldNum" sz="quarter" idx="12"/>
          </p:nvPr>
        </p:nvSpPr>
        <p:spPr/>
        <p:txBody>
          <a:bodyPr/>
          <a:lstStyle/>
          <a:p>
            <a:fld id="{EDB3EE01-1383-46CA-B344-27D79574F327}" type="slidenum">
              <a:rPr lang="it-IT" smtClean="0"/>
              <a:t>‹N›</a:t>
            </a:fld>
            <a:endParaRPr lang="it-IT"/>
          </a:p>
        </p:txBody>
      </p:sp>
    </p:spTree>
    <p:extLst>
      <p:ext uri="{BB962C8B-B14F-4D97-AF65-F5344CB8AC3E}">
        <p14:creationId xmlns:p14="http://schemas.microsoft.com/office/powerpoint/2010/main" val="3834623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F114CD-37FD-DD98-2F02-C3951FB70D6C}"/>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626632B-7218-6B6A-450F-DD39F028A36B}"/>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AD63C7B-DD29-0E97-B7EE-02BA59FDDBD7}"/>
              </a:ext>
            </a:extLst>
          </p:cNvPr>
          <p:cNvSpPr>
            <a:spLocks noGrp="1"/>
          </p:cNvSpPr>
          <p:nvPr>
            <p:ph type="dt" sz="half" idx="10"/>
          </p:nvPr>
        </p:nvSpPr>
        <p:spPr/>
        <p:txBody>
          <a:bodyPr/>
          <a:lstStyle/>
          <a:p>
            <a:fld id="{DD91FC49-54D4-421F-A236-D4C6D077D9EA}" type="datetimeFigureOut">
              <a:rPr lang="it-IT" smtClean="0"/>
              <a:t>19/01/2023</a:t>
            </a:fld>
            <a:endParaRPr lang="it-IT"/>
          </a:p>
        </p:txBody>
      </p:sp>
      <p:sp>
        <p:nvSpPr>
          <p:cNvPr id="5" name="Segnaposto piè di pagina 4">
            <a:extLst>
              <a:ext uri="{FF2B5EF4-FFF2-40B4-BE49-F238E27FC236}">
                <a16:creationId xmlns:a16="http://schemas.microsoft.com/office/drawing/2014/main" id="{612A5652-AED1-976C-E8F0-DDD5F3D3D96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8CB4322-1465-3CE7-A8A9-5E652B67AA5F}"/>
              </a:ext>
            </a:extLst>
          </p:cNvPr>
          <p:cNvSpPr>
            <a:spLocks noGrp="1"/>
          </p:cNvSpPr>
          <p:nvPr>
            <p:ph type="sldNum" sz="quarter" idx="12"/>
          </p:nvPr>
        </p:nvSpPr>
        <p:spPr/>
        <p:txBody>
          <a:bodyPr/>
          <a:lstStyle/>
          <a:p>
            <a:fld id="{EDB3EE01-1383-46CA-B344-27D79574F327}" type="slidenum">
              <a:rPr lang="it-IT" smtClean="0"/>
              <a:t>‹N›</a:t>
            </a:fld>
            <a:endParaRPr lang="it-IT"/>
          </a:p>
        </p:txBody>
      </p:sp>
    </p:spTree>
    <p:extLst>
      <p:ext uri="{BB962C8B-B14F-4D97-AF65-F5344CB8AC3E}">
        <p14:creationId xmlns:p14="http://schemas.microsoft.com/office/powerpoint/2010/main" val="733875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857C38-63FE-FF79-92D1-274BB8B835E6}"/>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36DBBD77-3083-B142-1F04-87C9E021DDB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A818FA30-FAD6-45FA-125D-7708B2BFF94A}"/>
              </a:ext>
            </a:extLst>
          </p:cNvPr>
          <p:cNvSpPr>
            <a:spLocks noGrp="1"/>
          </p:cNvSpPr>
          <p:nvPr>
            <p:ph type="dt" sz="half" idx="10"/>
          </p:nvPr>
        </p:nvSpPr>
        <p:spPr/>
        <p:txBody>
          <a:bodyPr/>
          <a:lstStyle/>
          <a:p>
            <a:fld id="{DD91FC49-54D4-421F-A236-D4C6D077D9EA}" type="datetimeFigureOut">
              <a:rPr lang="it-IT" smtClean="0"/>
              <a:t>19/01/2023</a:t>
            </a:fld>
            <a:endParaRPr lang="it-IT"/>
          </a:p>
        </p:txBody>
      </p:sp>
      <p:sp>
        <p:nvSpPr>
          <p:cNvPr id="5" name="Segnaposto piè di pagina 4">
            <a:extLst>
              <a:ext uri="{FF2B5EF4-FFF2-40B4-BE49-F238E27FC236}">
                <a16:creationId xmlns:a16="http://schemas.microsoft.com/office/drawing/2014/main" id="{832286CD-5C7E-0B51-A0C4-26D48C072F0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273A45D-8E0E-EF05-0780-9CEBB9BD58DD}"/>
              </a:ext>
            </a:extLst>
          </p:cNvPr>
          <p:cNvSpPr>
            <a:spLocks noGrp="1"/>
          </p:cNvSpPr>
          <p:nvPr>
            <p:ph type="sldNum" sz="quarter" idx="12"/>
          </p:nvPr>
        </p:nvSpPr>
        <p:spPr/>
        <p:txBody>
          <a:bodyPr/>
          <a:lstStyle/>
          <a:p>
            <a:fld id="{EDB3EE01-1383-46CA-B344-27D79574F327}" type="slidenum">
              <a:rPr lang="it-IT" smtClean="0"/>
              <a:t>‹N›</a:t>
            </a:fld>
            <a:endParaRPr lang="it-IT"/>
          </a:p>
        </p:txBody>
      </p:sp>
    </p:spTree>
    <p:extLst>
      <p:ext uri="{BB962C8B-B14F-4D97-AF65-F5344CB8AC3E}">
        <p14:creationId xmlns:p14="http://schemas.microsoft.com/office/powerpoint/2010/main" val="1103010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78587A-B92D-FAEF-9CFD-2BC400FA30BC}"/>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E8B9F5C-01E3-0537-1B98-85276BD092B8}"/>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0BBE71C-AA87-8757-B95C-F19FB7C17542}"/>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CDC3AD25-FD79-E812-BA75-F2EFAB40A80D}"/>
              </a:ext>
            </a:extLst>
          </p:cNvPr>
          <p:cNvSpPr>
            <a:spLocks noGrp="1"/>
          </p:cNvSpPr>
          <p:nvPr>
            <p:ph type="dt" sz="half" idx="10"/>
          </p:nvPr>
        </p:nvSpPr>
        <p:spPr/>
        <p:txBody>
          <a:bodyPr/>
          <a:lstStyle/>
          <a:p>
            <a:fld id="{DD91FC49-54D4-421F-A236-D4C6D077D9EA}" type="datetimeFigureOut">
              <a:rPr lang="it-IT" smtClean="0"/>
              <a:t>19/01/2023</a:t>
            </a:fld>
            <a:endParaRPr lang="it-IT"/>
          </a:p>
        </p:txBody>
      </p:sp>
      <p:sp>
        <p:nvSpPr>
          <p:cNvPr id="6" name="Segnaposto piè di pagina 5">
            <a:extLst>
              <a:ext uri="{FF2B5EF4-FFF2-40B4-BE49-F238E27FC236}">
                <a16:creationId xmlns:a16="http://schemas.microsoft.com/office/drawing/2014/main" id="{F3C99239-D8E7-A5FB-AD34-289B623A586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EE60775-2388-117F-DD5B-CF5BF4485CD8}"/>
              </a:ext>
            </a:extLst>
          </p:cNvPr>
          <p:cNvSpPr>
            <a:spLocks noGrp="1"/>
          </p:cNvSpPr>
          <p:nvPr>
            <p:ph type="sldNum" sz="quarter" idx="12"/>
          </p:nvPr>
        </p:nvSpPr>
        <p:spPr/>
        <p:txBody>
          <a:bodyPr/>
          <a:lstStyle/>
          <a:p>
            <a:fld id="{EDB3EE01-1383-46CA-B344-27D79574F327}" type="slidenum">
              <a:rPr lang="it-IT" smtClean="0"/>
              <a:t>‹N›</a:t>
            </a:fld>
            <a:endParaRPr lang="it-IT"/>
          </a:p>
        </p:txBody>
      </p:sp>
    </p:spTree>
    <p:extLst>
      <p:ext uri="{BB962C8B-B14F-4D97-AF65-F5344CB8AC3E}">
        <p14:creationId xmlns:p14="http://schemas.microsoft.com/office/powerpoint/2010/main" val="1496703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8C7764-9010-CEE0-59A9-7560C937CB79}"/>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559FFECB-1B2A-3063-0F88-5C5D11F865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58B87606-7118-2160-1C9F-801C343F68E0}"/>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70B072BD-99C5-134D-A8AE-53B363C47D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0D47867B-E9AE-96F9-3C9B-0CE7A67D0FF5}"/>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613ECD89-10A0-AD75-0F84-9ABD76CB5619}"/>
              </a:ext>
            </a:extLst>
          </p:cNvPr>
          <p:cNvSpPr>
            <a:spLocks noGrp="1"/>
          </p:cNvSpPr>
          <p:nvPr>
            <p:ph type="dt" sz="half" idx="10"/>
          </p:nvPr>
        </p:nvSpPr>
        <p:spPr/>
        <p:txBody>
          <a:bodyPr/>
          <a:lstStyle/>
          <a:p>
            <a:fld id="{DD91FC49-54D4-421F-A236-D4C6D077D9EA}" type="datetimeFigureOut">
              <a:rPr lang="it-IT" smtClean="0"/>
              <a:t>19/01/2023</a:t>
            </a:fld>
            <a:endParaRPr lang="it-IT"/>
          </a:p>
        </p:txBody>
      </p:sp>
      <p:sp>
        <p:nvSpPr>
          <p:cNvPr id="8" name="Segnaposto piè di pagina 7">
            <a:extLst>
              <a:ext uri="{FF2B5EF4-FFF2-40B4-BE49-F238E27FC236}">
                <a16:creationId xmlns:a16="http://schemas.microsoft.com/office/drawing/2014/main" id="{BB46AA89-4F42-E074-8252-8530E0D2FEAD}"/>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3D97A788-77A8-6BBB-ABCE-B585A7C161F6}"/>
              </a:ext>
            </a:extLst>
          </p:cNvPr>
          <p:cNvSpPr>
            <a:spLocks noGrp="1"/>
          </p:cNvSpPr>
          <p:nvPr>
            <p:ph type="sldNum" sz="quarter" idx="12"/>
          </p:nvPr>
        </p:nvSpPr>
        <p:spPr/>
        <p:txBody>
          <a:bodyPr/>
          <a:lstStyle/>
          <a:p>
            <a:fld id="{EDB3EE01-1383-46CA-B344-27D79574F327}" type="slidenum">
              <a:rPr lang="it-IT" smtClean="0"/>
              <a:t>‹N›</a:t>
            </a:fld>
            <a:endParaRPr lang="it-IT"/>
          </a:p>
        </p:txBody>
      </p:sp>
    </p:spTree>
    <p:extLst>
      <p:ext uri="{BB962C8B-B14F-4D97-AF65-F5344CB8AC3E}">
        <p14:creationId xmlns:p14="http://schemas.microsoft.com/office/powerpoint/2010/main" val="2747353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45CBDA-1AD1-ACD2-4F71-3B4803BD4C92}"/>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C18E38AE-0744-A466-2F9F-9D9BF5B387D6}"/>
              </a:ext>
            </a:extLst>
          </p:cNvPr>
          <p:cNvSpPr>
            <a:spLocks noGrp="1"/>
          </p:cNvSpPr>
          <p:nvPr>
            <p:ph type="dt" sz="half" idx="10"/>
          </p:nvPr>
        </p:nvSpPr>
        <p:spPr/>
        <p:txBody>
          <a:bodyPr/>
          <a:lstStyle/>
          <a:p>
            <a:fld id="{DD91FC49-54D4-421F-A236-D4C6D077D9EA}" type="datetimeFigureOut">
              <a:rPr lang="it-IT" smtClean="0"/>
              <a:t>19/01/2023</a:t>
            </a:fld>
            <a:endParaRPr lang="it-IT"/>
          </a:p>
        </p:txBody>
      </p:sp>
      <p:sp>
        <p:nvSpPr>
          <p:cNvPr id="4" name="Segnaposto piè di pagina 3">
            <a:extLst>
              <a:ext uri="{FF2B5EF4-FFF2-40B4-BE49-F238E27FC236}">
                <a16:creationId xmlns:a16="http://schemas.microsoft.com/office/drawing/2014/main" id="{07F79038-9ED7-F503-CD86-2B6981636E6F}"/>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6BAB55BA-4231-0864-B24B-E4A66A76E875}"/>
              </a:ext>
            </a:extLst>
          </p:cNvPr>
          <p:cNvSpPr>
            <a:spLocks noGrp="1"/>
          </p:cNvSpPr>
          <p:nvPr>
            <p:ph type="sldNum" sz="quarter" idx="12"/>
          </p:nvPr>
        </p:nvSpPr>
        <p:spPr/>
        <p:txBody>
          <a:bodyPr/>
          <a:lstStyle/>
          <a:p>
            <a:fld id="{EDB3EE01-1383-46CA-B344-27D79574F327}" type="slidenum">
              <a:rPr lang="it-IT" smtClean="0"/>
              <a:t>‹N›</a:t>
            </a:fld>
            <a:endParaRPr lang="it-IT"/>
          </a:p>
        </p:txBody>
      </p:sp>
    </p:spTree>
    <p:extLst>
      <p:ext uri="{BB962C8B-B14F-4D97-AF65-F5344CB8AC3E}">
        <p14:creationId xmlns:p14="http://schemas.microsoft.com/office/powerpoint/2010/main" val="3165138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8E0DEE09-8230-4AF1-2EC3-266F03783752}"/>
              </a:ext>
            </a:extLst>
          </p:cNvPr>
          <p:cNvSpPr>
            <a:spLocks noGrp="1"/>
          </p:cNvSpPr>
          <p:nvPr>
            <p:ph type="dt" sz="half" idx="10"/>
          </p:nvPr>
        </p:nvSpPr>
        <p:spPr/>
        <p:txBody>
          <a:bodyPr/>
          <a:lstStyle/>
          <a:p>
            <a:fld id="{DD91FC49-54D4-421F-A236-D4C6D077D9EA}" type="datetimeFigureOut">
              <a:rPr lang="it-IT" smtClean="0"/>
              <a:t>19/01/2023</a:t>
            </a:fld>
            <a:endParaRPr lang="it-IT"/>
          </a:p>
        </p:txBody>
      </p:sp>
      <p:sp>
        <p:nvSpPr>
          <p:cNvPr id="3" name="Segnaposto piè di pagina 2">
            <a:extLst>
              <a:ext uri="{FF2B5EF4-FFF2-40B4-BE49-F238E27FC236}">
                <a16:creationId xmlns:a16="http://schemas.microsoft.com/office/drawing/2014/main" id="{19740185-8D2A-7596-F910-45980C3289A8}"/>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BAF6C056-D8F7-3FB1-9B54-906D681198E5}"/>
              </a:ext>
            </a:extLst>
          </p:cNvPr>
          <p:cNvSpPr>
            <a:spLocks noGrp="1"/>
          </p:cNvSpPr>
          <p:nvPr>
            <p:ph type="sldNum" sz="quarter" idx="12"/>
          </p:nvPr>
        </p:nvSpPr>
        <p:spPr/>
        <p:txBody>
          <a:bodyPr/>
          <a:lstStyle/>
          <a:p>
            <a:fld id="{EDB3EE01-1383-46CA-B344-27D79574F327}" type="slidenum">
              <a:rPr lang="it-IT" smtClean="0"/>
              <a:t>‹N›</a:t>
            </a:fld>
            <a:endParaRPr lang="it-IT"/>
          </a:p>
        </p:txBody>
      </p:sp>
    </p:spTree>
    <p:extLst>
      <p:ext uri="{BB962C8B-B14F-4D97-AF65-F5344CB8AC3E}">
        <p14:creationId xmlns:p14="http://schemas.microsoft.com/office/powerpoint/2010/main" val="1862741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ACDB7D2-A7C7-3B9B-D950-9A7D2224090D}"/>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AF8660B-2791-7B13-A62C-E2A46C161DB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BBE613E3-15C2-F305-E21F-2C9A2DD0C9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89D3DC76-FAF3-DD4F-B987-EC6CA28FE7E5}"/>
              </a:ext>
            </a:extLst>
          </p:cNvPr>
          <p:cNvSpPr>
            <a:spLocks noGrp="1"/>
          </p:cNvSpPr>
          <p:nvPr>
            <p:ph type="dt" sz="half" idx="10"/>
          </p:nvPr>
        </p:nvSpPr>
        <p:spPr/>
        <p:txBody>
          <a:bodyPr/>
          <a:lstStyle/>
          <a:p>
            <a:fld id="{DD91FC49-54D4-421F-A236-D4C6D077D9EA}" type="datetimeFigureOut">
              <a:rPr lang="it-IT" smtClean="0"/>
              <a:t>19/01/2023</a:t>
            </a:fld>
            <a:endParaRPr lang="it-IT"/>
          </a:p>
        </p:txBody>
      </p:sp>
      <p:sp>
        <p:nvSpPr>
          <p:cNvPr id="6" name="Segnaposto piè di pagina 5">
            <a:extLst>
              <a:ext uri="{FF2B5EF4-FFF2-40B4-BE49-F238E27FC236}">
                <a16:creationId xmlns:a16="http://schemas.microsoft.com/office/drawing/2014/main" id="{5B830A00-42EA-D9AF-0C25-372D2E805F2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3CBF653-E1F2-DB6C-BAF9-F5A9EF8D23FA}"/>
              </a:ext>
            </a:extLst>
          </p:cNvPr>
          <p:cNvSpPr>
            <a:spLocks noGrp="1"/>
          </p:cNvSpPr>
          <p:nvPr>
            <p:ph type="sldNum" sz="quarter" idx="12"/>
          </p:nvPr>
        </p:nvSpPr>
        <p:spPr/>
        <p:txBody>
          <a:bodyPr/>
          <a:lstStyle/>
          <a:p>
            <a:fld id="{EDB3EE01-1383-46CA-B344-27D79574F327}" type="slidenum">
              <a:rPr lang="it-IT" smtClean="0"/>
              <a:t>‹N›</a:t>
            </a:fld>
            <a:endParaRPr lang="it-IT"/>
          </a:p>
        </p:txBody>
      </p:sp>
    </p:spTree>
    <p:extLst>
      <p:ext uri="{BB962C8B-B14F-4D97-AF65-F5344CB8AC3E}">
        <p14:creationId xmlns:p14="http://schemas.microsoft.com/office/powerpoint/2010/main" val="3986891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ECB728-D6DE-35F0-8500-223E7C28CB2D}"/>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1A1F2F24-8D7F-C9FA-532A-50B044B7B8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FA7A9224-8753-3ACC-CD6E-5BBBA1B8FC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B83BC9B5-6786-E9C1-C6A2-67318E622142}"/>
              </a:ext>
            </a:extLst>
          </p:cNvPr>
          <p:cNvSpPr>
            <a:spLocks noGrp="1"/>
          </p:cNvSpPr>
          <p:nvPr>
            <p:ph type="dt" sz="half" idx="10"/>
          </p:nvPr>
        </p:nvSpPr>
        <p:spPr/>
        <p:txBody>
          <a:bodyPr/>
          <a:lstStyle/>
          <a:p>
            <a:fld id="{DD91FC49-54D4-421F-A236-D4C6D077D9EA}" type="datetimeFigureOut">
              <a:rPr lang="it-IT" smtClean="0"/>
              <a:t>19/01/2023</a:t>
            </a:fld>
            <a:endParaRPr lang="it-IT"/>
          </a:p>
        </p:txBody>
      </p:sp>
      <p:sp>
        <p:nvSpPr>
          <p:cNvPr id="6" name="Segnaposto piè di pagina 5">
            <a:extLst>
              <a:ext uri="{FF2B5EF4-FFF2-40B4-BE49-F238E27FC236}">
                <a16:creationId xmlns:a16="http://schemas.microsoft.com/office/drawing/2014/main" id="{578C30D4-0B22-A790-1625-138C7BCE06FA}"/>
              </a:ext>
            </a:extLst>
          </p:cNvPr>
          <p:cNvSpPr>
            <a:spLocks noGrp="1"/>
          </p:cNvSpPr>
          <p:nvPr>
            <p:ph type="ftr" sz="quarter" idx="11"/>
          </p:nvPr>
        </p:nvSpPr>
        <p:spPr/>
        <p:txBody>
          <a:bodyPr/>
          <a:lstStyle/>
          <a:p>
            <a:endParaRPr lang="en-US" dirty="0"/>
          </a:p>
        </p:txBody>
      </p:sp>
      <p:sp>
        <p:nvSpPr>
          <p:cNvPr id="7" name="Segnaposto numero diapositiva 6">
            <a:extLst>
              <a:ext uri="{FF2B5EF4-FFF2-40B4-BE49-F238E27FC236}">
                <a16:creationId xmlns:a16="http://schemas.microsoft.com/office/drawing/2014/main" id="{9F27CC89-B074-1316-B401-6115536AC24A}"/>
              </a:ext>
            </a:extLst>
          </p:cNvPr>
          <p:cNvSpPr>
            <a:spLocks noGrp="1"/>
          </p:cNvSpPr>
          <p:nvPr>
            <p:ph type="sldNum" sz="quarter" idx="12"/>
          </p:nvPr>
        </p:nvSpPr>
        <p:spPr/>
        <p:txBody>
          <a:bodyPr/>
          <a:lstStyle/>
          <a:p>
            <a:fld id="{EDB3EE01-1383-46CA-B344-27D79574F327}" type="slidenum">
              <a:rPr lang="it-IT" smtClean="0"/>
              <a:t>‹N›</a:t>
            </a:fld>
            <a:endParaRPr lang="it-IT"/>
          </a:p>
        </p:txBody>
      </p:sp>
    </p:spTree>
    <p:extLst>
      <p:ext uri="{BB962C8B-B14F-4D97-AF65-F5344CB8AC3E}">
        <p14:creationId xmlns:p14="http://schemas.microsoft.com/office/powerpoint/2010/main" val="1032657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EF661E3A-EEE2-75D4-37C6-811A1C9005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B2AEDA1F-FE95-E54B-76F6-C585E8984D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C2E06FC-B209-8607-856C-066285E86D8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91FC49-54D4-421F-A236-D4C6D077D9EA}" type="datetimeFigureOut">
              <a:rPr lang="it-IT" smtClean="0"/>
              <a:t>19/01/2023</a:t>
            </a:fld>
            <a:endParaRPr lang="it-IT"/>
          </a:p>
        </p:txBody>
      </p:sp>
      <p:sp>
        <p:nvSpPr>
          <p:cNvPr id="5" name="Segnaposto piè di pagina 4">
            <a:extLst>
              <a:ext uri="{FF2B5EF4-FFF2-40B4-BE49-F238E27FC236}">
                <a16:creationId xmlns:a16="http://schemas.microsoft.com/office/drawing/2014/main" id="{8F4EE74B-458C-7590-124C-F16D882B46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A309F5D9-B014-C974-9A3B-566E4154FF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B3EE01-1383-46CA-B344-27D79574F327}" type="slidenum">
              <a:rPr lang="it-IT" smtClean="0"/>
              <a:t>‹N›</a:t>
            </a:fld>
            <a:endParaRPr lang="it-IT"/>
          </a:p>
        </p:txBody>
      </p:sp>
    </p:spTree>
    <p:extLst>
      <p:ext uri="{BB962C8B-B14F-4D97-AF65-F5344CB8AC3E}">
        <p14:creationId xmlns:p14="http://schemas.microsoft.com/office/powerpoint/2010/main" val="548201805"/>
      </p:ext>
    </p:extLst>
  </p:cSld>
  <p:clrMap bg1="lt1" tx1="dk1" bg2="lt2" tx2="dk2" accent1="accent1" accent2="accent2" accent3="accent3" accent4="accent4" accent5="accent5" accent6="accent6" hlink="hlink" folHlink="folHlink"/>
  <p:sldLayoutIdLst>
    <p:sldLayoutId id="2147483825" r:id="rId1"/>
    <p:sldLayoutId id="2147483826" r:id="rId2"/>
    <p:sldLayoutId id="2147483827" r:id="rId3"/>
    <p:sldLayoutId id="2147483828" r:id="rId4"/>
    <p:sldLayoutId id="2147483829" r:id="rId5"/>
    <p:sldLayoutId id="2147483830" r:id="rId6"/>
    <p:sldLayoutId id="2147483831" r:id="rId7"/>
    <p:sldLayoutId id="2147483832" r:id="rId8"/>
    <p:sldLayoutId id="2147483833" r:id="rId9"/>
    <p:sldLayoutId id="2147483834" r:id="rId10"/>
    <p:sldLayoutId id="214748383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6DDA8CE9-E0A6-4FF2-823D-D08607606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9">
            <a:extLst>
              <a:ext uri="{FF2B5EF4-FFF2-40B4-BE49-F238E27FC236}">
                <a16:creationId xmlns:a16="http://schemas.microsoft.com/office/drawing/2014/main" id="{11195564-33B9-434B-9641-764F5905A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24" name="Group 11">
            <a:extLst>
              <a:ext uri="{FF2B5EF4-FFF2-40B4-BE49-F238E27FC236}">
                <a16:creationId xmlns:a16="http://schemas.microsoft.com/office/drawing/2014/main" id="{1D18C537-E336-47C4-836B-C342A230F8F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2475" y="1"/>
            <a:ext cx="4262009" cy="2602764"/>
            <a:chOff x="6867015" y="-1"/>
            <a:chExt cx="5324985" cy="3251912"/>
          </a:xfrm>
          <a:solidFill>
            <a:schemeClr val="accent5">
              <a:alpha val="5000"/>
            </a:schemeClr>
          </a:solidFill>
        </p:grpSpPr>
        <p:sp>
          <p:nvSpPr>
            <p:cNvPr id="25" name="Freeform: Shape 12">
              <a:extLst>
                <a:ext uri="{FF2B5EF4-FFF2-40B4-BE49-F238E27FC236}">
                  <a16:creationId xmlns:a16="http://schemas.microsoft.com/office/drawing/2014/main" id="{481F97D2-9A0D-4CA5-B9AF-27B558BCF1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13">
              <a:extLst>
                <a:ext uri="{FF2B5EF4-FFF2-40B4-BE49-F238E27FC236}">
                  <a16:creationId xmlns:a16="http://schemas.microsoft.com/office/drawing/2014/main" id="{6678A47C-892D-47C9-A5D8-F8860B1B05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14">
              <a:extLst>
                <a:ext uri="{FF2B5EF4-FFF2-40B4-BE49-F238E27FC236}">
                  <a16:creationId xmlns:a16="http://schemas.microsoft.com/office/drawing/2014/main" id="{D9E8FDFA-59ED-4D6F-BA20-10CDF8436C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15">
              <a:extLst>
                <a:ext uri="{FF2B5EF4-FFF2-40B4-BE49-F238E27FC236}">
                  <a16:creationId xmlns:a16="http://schemas.microsoft.com/office/drawing/2014/main" id="{E958D9A5-8003-4D92-8C05-787C630F75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9" name="Group 17">
            <a:extLst>
              <a:ext uri="{FF2B5EF4-FFF2-40B4-BE49-F238E27FC236}">
                <a16:creationId xmlns:a16="http://schemas.microsoft.com/office/drawing/2014/main" id="{5A1259D8-0C3A-4069-A22F-537BBBB61A9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60995" y="62352"/>
            <a:ext cx="6028697" cy="6795648"/>
            <a:chOff x="6160995" y="62352"/>
            <a:chExt cx="6028697" cy="6795648"/>
          </a:xfrm>
        </p:grpSpPr>
        <p:sp>
          <p:nvSpPr>
            <p:cNvPr id="30" name="Freeform: Shape 18">
              <a:extLst>
                <a:ext uri="{FF2B5EF4-FFF2-40B4-BE49-F238E27FC236}">
                  <a16:creationId xmlns:a16="http://schemas.microsoft.com/office/drawing/2014/main" id="{D90700B4-CEB5-450F-9EA7-95E355B503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82080" y="81632"/>
              <a:ext cx="6007612" cy="6776368"/>
            </a:xfrm>
            <a:custGeom>
              <a:avLst/>
              <a:gdLst>
                <a:gd name="connsiteX0" fmla="*/ 4493599 w 6007612"/>
                <a:gd name="connsiteY0" fmla="*/ 0 h 6797829"/>
                <a:gd name="connsiteX1" fmla="*/ 5981837 w 6007612"/>
                <a:gd name="connsiteY1" fmla="*/ 314220 h 6797829"/>
                <a:gd name="connsiteX2" fmla="*/ 6007612 w 6007612"/>
                <a:gd name="connsiteY2" fmla="*/ 327088 h 6797829"/>
                <a:gd name="connsiteX3" fmla="*/ 6007612 w 6007612"/>
                <a:gd name="connsiteY3" fmla="*/ 1316637 h 6797829"/>
                <a:gd name="connsiteX4" fmla="*/ 5852405 w 6007612"/>
                <a:gd name="connsiteY4" fmla="*/ 1209899 h 6797829"/>
                <a:gd name="connsiteX5" fmla="*/ 5622498 w 6007612"/>
                <a:gd name="connsiteY5" fmla="*/ 1086619 h 6797829"/>
                <a:gd name="connsiteX6" fmla="*/ 4493032 w 6007612"/>
                <a:gd name="connsiteY6" fmla="*/ 851533 h 6797829"/>
                <a:gd name="connsiteX7" fmla="*/ 3155579 w 6007612"/>
                <a:gd name="connsiteY7" fmla="*/ 1108326 h 6797829"/>
                <a:gd name="connsiteX8" fmla="*/ 1963832 w 6007612"/>
                <a:gd name="connsiteY8" fmla="*/ 1817700 h 6797829"/>
                <a:gd name="connsiteX9" fmla="*/ 1144646 w 6007612"/>
                <a:gd name="connsiteY9" fmla="*/ 2832814 h 6797829"/>
                <a:gd name="connsiteX10" fmla="*/ 851249 w 6007612"/>
                <a:gd name="connsiteY10" fmla="*/ 3998599 h 6797829"/>
                <a:gd name="connsiteX11" fmla="*/ 1336319 w 6007612"/>
                <a:gd name="connsiteY11" fmla="*/ 5057837 h 6797829"/>
                <a:gd name="connsiteX12" fmla="*/ 1597084 w 6007612"/>
                <a:gd name="connsiteY12" fmla="*/ 5424583 h 6797829"/>
                <a:gd name="connsiteX13" fmla="*/ 2591910 w 6007612"/>
                <a:gd name="connsiteY13" fmla="*/ 6440122 h 6797829"/>
                <a:gd name="connsiteX14" fmla="*/ 3899854 w 6007612"/>
                <a:gd name="connsiteY14" fmla="*/ 6780621 h 6797829"/>
                <a:gd name="connsiteX15" fmla="*/ 4741172 w 6007612"/>
                <a:gd name="connsiteY15" fmla="*/ 6563979 h 6797829"/>
                <a:gd name="connsiteX16" fmla="*/ 5649171 w 6007612"/>
                <a:gd name="connsiteY16" fmla="*/ 5938452 h 6797829"/>
                <a:gd name="connsiteX17" fmla="*/ 5873475 w 6007612"/>
                <a:gd name="connsiteY17" fmla="*/ 5764656 h 6797829"/>
                <a:gd name="connsiteX18" fmla="*/ 6007612 w 6007612"/>
                <a:gd name="connsiteY18" fmla="*/ 5660343 h 6797829"/>
                <a:gd name="connsiteX19" fmla="*/ 6007612 w 6007612"/>
                <a:gd name="connsiteY19" fmla="*/ 6737454 h 6797829"/>
                <a:gd name="connsiteX20" fmla="*/ 5929386 w 6007612"/>
                <a:gd name="connsiteY20" fmla="*/ 6797829 h 6797829"/>
                <a:gd name="connsiteX21" fmla="*/ 1656512 w 6007612"/>
                <a:gd name="connsiteY21" fmla="*/ 6797829 h 6797829"/>
                <a:gd name="connsiteX22" fmla="*/ 1630254 w 6007612"/>
                <a:gd name="connsiteY22" fmla="*/ 6775222 h 6797829"/>
                <a:gd name="connsiteX23" fmla="*/ 892250 w 6007612"/>
                <a:gd name="connsiteY23" fmla="*/ 5902700 h 6797829"/>
                <a:gd name="connsiteX24" fmla="*/ 0 w 6007612"/>
                <a:gd name="connsiteY24" fmla="*/ 3998599 h 6797829"/>
                <a:gd name="connsiteX25" fmla="*/ 4493032 w 6007612"/>
                <a:gd name="connsiteY25" fmla="*/ 285 h 6797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6007612" h="6797829">
                  <a:moveTo>
                    <a:pt x="4493599" y="0"/>
                  </a:moveTo>
                  <a:cubicBezTo>
                    <a:pt x="5048011" y="0"/>
                    <a:pt x="5546284" y="111886"/>
                    <a:pt x="5981837" y="314220"/>
                  </a:cubicBezTo>
                  <a:lnTo>
                    <a:pt x="6007612" y="327088"/>
                  </a:lnTo>
                  <a:lnTo>
                    <a:pt x="6007612" y="1316637"/>
                  </a:lnTo>
                  <a:lnTo>
                    <a:pt x="5852405" y="1209899"/>
                  </a:lnTo>
                  <a:cubicBezTo>
                    <a:pt x="5778266" y="1164709"/>
                    <a:pt x="5701526" y="1123535"/>
                    <a:pt x="5622498" y="1086619"/>
                  </a:cubicBezTo>
                  <a:cubicBezTo>
                    <a:pt x="5286822" y="930699"/>
                    <a:pt x="4906882" y="851533"/>
                    <a:pt x="4493032" y="851533"/>
                  </a:cubicBezTo>
                  <a:cubicBezTo>
                    <a:pt x="4056201" y="851533"/>
                    <a:pt x="3593263" y="940631"/>
                    <a:pt x="3155579" y="1108326"/>
                  </a:cubicBezTo>
                  <a:cubicBezTo>
                    <a:pt x="2721215" y="1275979"/>
                    <a:pt x="2318305" y="1515819"/>
                    <a:pt x="1963832" y="1817700"/>
                  </a:cubicBezTo>
                  <a:cubicBezTo>
                    <a:pt x="1617657" y="2114360"/>
                    <a:pt x="1334332" y="2465358"/>
                    <a:pt x="1144646" y="2832814"/>
                  </a:cubicBezTo>
                  <a:cubicBezTo>
                    <a:pt x="950561" y="3210060"/>
                    <a:pt x="851249" y="3602202"/>
                    <a:pt x="851249" y="3998599"/>
                  </a:cubicBezTo>
                  <a:cubicBezTo>
                    <a:pt x="851249" y="4377547"/>
                    <a:pt x="999792" y="4597311"/>
                    <a:pt x="1336319" y="5057837"/>
                  </a:cubicBezTo>
                  <a:cubicBezTo>
                    <a:pt x="1420450" y="5173181"/>
                    <a:pt x="1507419" y="5292497"/>
                    <a:pt x="1597084" y="5424583"/>
                  </a:cubicBezTo>
                  <a:cubicBezTo>
                    <a:pt x="1914175" y="5891917"/>
                    <a:pt x="2239493" y="6224189"/>
                    <a:pt x="2591910" y="6440122"/>
                  </a:cubicBezTo>
                  <a:cubicBezTo>
                    <a:pt x="2965467" y="6669393"/>
                    <a:pt x="3393219" y="6780621"/>
                    <a:pt x="3899854" y="6780621"/>
                  </a:cubicBezTo>
                  <a:cubicBezTo>
                    <a:pt x="4187861" y="6780621"/>
                    <a:pt x="4454583" y="6711812"/>
                    <a:pt x="4741172" y="6563979"/>
                  </a:cubicBezTo>
                  <a:cubicBezTo>
                    <a:pt x="5034852" y="6412173"/>
                    <a:pt x="5326263" y="6190848"/>
                    <a:pt x="5649171" y="5938452"/>
                  </a:cubicBezTo>
                  <a:cubicBezTo>
                    <a:pt x="5724931" y="5879291"/>
                    <a:pt x="5800409" y="5821406"/>
                    <a:pt x="5873475" y="5764656"/>
                  </a:cubicBezTo>
                  <a:lnTo>
                    <a:pt x="6007612" y="5660343"/>
                  </a:lnTo>
                  <a:lnTo>
                    <a:pt x="6007612" y="6737454"/>
                  </a:lnTo>
                  <a:lnTo>
                    <a:pt x="5929386" y="6797829"/>
                  </a:lnTo>
                  <a:lnTo>
                    <a:pt x="1656512" y="6797829"/>
                  </a:lnTo>
                  <a:lnTo>
                    <a:pt x="1630254" y="6775222"/>
                  </a:lnTo>
                  <a:cubicBezTo>
                    <a:pt x="1360562" y="6528765"/>
                    <a:pt x="1117699" y="6235219"/>
                    <a:pt x="892250" y="5902700"/>
                  </a:cubicBezTo>
                  <a:cubicBezTo>
                    <a:pt x="459249" y="5264548"/>
                    <a:pt x="0" y="4826722"/>
                    <a:pt x="0" y="3998599"/>
                  </a:cubicBezTo>
                  <a:cubicBezTo>
                    <a:pt x="0" y="1790460"/>
                    <a:pt x="2262336" y="285"/>
                    <a:pt x="4493032" y="2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0582300F-F646-4FC3-94FC-0582F4B5E0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60995" y="62352"/>
              <a:ext cx="6028697" cy="6795648"/>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FBB8E8B8-1900-4326-8858-F375F5D8A0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63721" y="81632"/>
              <a:ext cx="6025971" cy="6776368"/>
            </a:xfrm>
            <a:custGeom>
              <a:avLst/>
              <a:gdLst>
                <a:gd name="connsiteX0" fmla="*/ 6025971 w 6025971"/>
                <a:gd name="connsiteY0" fmla="*/ 5825635 h 6797829"/>
                <a:gd name="connsiteX1" fmla="*/ 6025971 w 6025971"/>
                <a:gd name="connsiteY1" fmla="*/ 6723285 h 6797829"/>
                <a:gd name="connsiteX2" fmla="*/ 5929386 w 6025971"/>
                <a:gd name="connsiteY2" fmla="*/ 6797829 h 6797829"/>
                <a:gd name="connsiteX3" fmla="*/ 4560411 w 6025971"/>
                <a:gd name="connsiteY3" fmla="*/ 6797829 h 6797829"/>
                <a:gd name="connsiteX4" fmla="*/ 4597731 w 6025971"/>
                <a:gd name="connsiteY4" fmla="*/ 6785305 h 6797829"/>
                <a:gd name="connsiteX5" fmla="*/ 5736707 w 6025971"/>
                <a:gd name="connsiteY5" fmla="*/ 6050108 h 6797829"/>
                <a:gd name="connsiteX6" fmla="*/ 5960301 w 6025971"/>
                <a:gd name="connsiteY6" fmla="*/ 5876738 h 6797829"/>
                <a:gd name="connsiteX7" fmla="*/ 4493599 w 6025971"/>
                <a:gd name="connsiteY7" fmla="*/ 0 h 6797829"/>
                <a:gd name="connsiteX8" fmla="*/ 5981837 w 6025971"/>
                <a:gd name="connsiteY8" fmla="*/ 314220 h 6797829"/>
                <a:gd name="connsiteX9" fmla="*/ 6025971 w 6025971"/>
                <a:gd name="connsiteY9" fmla="*/ 336254 h 6797829"/>
                <a:gd name="connsiteX10" fmla="*/ 6025971 w 6025971"/>
                <a:gd name="connsiteY10" fmla="*/ 1157325 h 6797829"/>
                <a:gd name="connsiteX11" fmla="*/ 5925889 w 6025971"/>
                <a:gd name="connsiteY11" fmla="*/ 1088522 h 6797829"/>
                <a:gd name="connsiteX12" fmla="*/ 5682227 w 6025971"/>
                <a:gd name="connsiteY12" fmla="*/ 957939 h 6797829"/>
                <a:gd name="connsiteX13" fmla="*/ 4493032 w 6025971"/>
                <a:gd name="connsiteY13" fmla="*/ 709658 h 6797829"/>
                <a:gd name="connsiteX14" fmla="*/ 3104646 w 6025971"/>
                <a:gd name="connsiteY14" fmla="*/ 976666 h 6797829"/>
                <a:gd name="connsiteX15" fmla="*/ 1871612 w 6025971"/>
                <a:gd name="connsiteY15" fmla="*/ 1710017 h 6797829"/>
                <a:gd name="connsiteX16" fmla="*/ 1018661 w 6025971"/>
                <a:gd name="connsiteY16" fmla="*/ 2767694 h 6797829"/>
                <a:gd name="connsiteX17" fmla="*/ 709374 w 6025971"/>
                <a:gd name="connsiteY17" fmla="*/ 3998599 h 6797829"/>
                <a:gd name="connsiteX18" fmla="*/ 1221258 w 6025971"/>
                <a:gd name="connsiteY18" fmla="*/ 5141684 h 6797829"/>
                <a:gd name="connsiteX19" fmla="*/ 1479187 w 6025971"/>
                <a:gd name="connsiteY19" fmla="*/ 5504459 h 6797829"/>
                <a:gd name="connsiteX20" fmla="*/ 3021272 w 6025971"/>
                <a:gd name="connsiteY20" fmla="*/ 6793670 h 6797829"/>
                <a:gd name="connsiteX21" fmla="*/ 3035805 w 6025971"/>
                <a:gd name="connsiteY21" fmla="*/ 6797829 h 6797829"/>
                <a:gd name="connsiteX22" fmla="*/ 1656512 w 6025971"/>
                <a:gd name="connsiteY22" fmla="*/ 6797829 h 6797829"/>
                <a:gd name="connsiteX23" fmla="*/ 1630254 w 6025971"/>
                <a:gd name="connsiteY23" fmla="*/ 6775222 h 6797829"/>
                <a:gd name="connsiteX24" fmla="*/ 892250 w 6025971"/>
                <a:gd name="connsiteY24" fmla="*/ 5902700 h 6797829"/>
                <a:gd name="connsiteX25" fmla="*/ 0 w 6025971"/>
                <a:gd name="connsiteY25" fmla="*/ 3998599 h 6797829"/>
                <a:gd name="connsiteX26" fmla="*/ 4493032 w 6025971"/>
                <a:gd name="connsiteY26" fmla="*/ 285 h 6797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6025971" h="6797829">
                  <a:moveTo>
                    <a:pt x="6025971" y="5825635"/>
                  </a:moveTo>
                  <a:lnTo>
                    <a:pt x="6025971" y="6723285"/>
                  </a:lnTo>
                  <a:lnTo>
                    <a:pt x="5929386" y="6797829"/>
                  </a:lnTo>
                  <a:lnTo>
                    <a:pt x="4560411" y="6797829"/>
                  </a:lnTo>
                  <a:lnTo>
                    <a:pt x="4597731" y="6785305"/>
                  </a:lnTo>
                  <a:cubicBezTo>
                    <a:pt x="4964953" y="6637825"/>
                    <a:pt x="5315251" y="6379435"/>
                    <a:pt x="5736707" y="6050108"/>
                  </a:cubicBezTo>
                  <a:cubicBezTo>
                    <a:pt x="5812043" y="5991230"/>
                    <a:pt x="5887377" y="5933488"/>
                    <a:pt x="5960301" y="5876738"/>
                  </a:cubicBezTo>
                  <a:close/>
                  <a:moveTo>
                    <a:pt x="4493599" y="0"/>
                  </a:moveTo>
                  <a:cubicBezTo>
                    <a:pt x="5048011" y="0"/>
                    <a:pt x="5546284" y="111886"/>
                    <a:pt x="5981837" y="314220"/>
                  </a:cubicBezTo>
                  <a:lnTo>
                    <a:pt x="6025971" y="336254"/>
                  </a:lnTo>
                  <a:lnTo>
                    <a:pt x="6025971" y="1157325"/>
                  </a:lnTo>
                  <a:lnTo>
                    <a:pt x="5925889" y="1088522"/>
                  </a:lnTo>
                  <a:cubicBezTo>
                    <a:pt x="5847314" y="1040649"/>
                    <a:pt x="5765982" y="997036"/>
                    <a:pt x="5682227" y="957939"/>
                  </a:cubicBezTo>
                  <a:cubicBezTo>
                    <a:pt x="5327823" y="793222"/>
                    <a:pt x="4927595" y="709658"/>
                    <a:pt x="4493032" y="709658"/>
                  </a:cubicBezTo>
                  <a:cubicBezTo>
                    <a:pt x="4031940" y="709658"/>
                    <a:pt x="3564888" y="799465"/>
                    <a:pt x="3104646" y="976666"/>
                  </a:cubicBezTo>
                  <a:cubicBezTo>
                    <a:pt x="2655243" y="1149867"/>
                    <a:pt x="2238358" y="1397822"/>
                    <a:pt x="1871612" y="1710017"/>
                  </a:cubicBezTo>
                  <a:cubicBezTo>
                    <a:pt x="1506427" y="2022852"/>
                    <a:pt x="1219414" y="2378815"/>
                    <a:pt x="1018661" y="2767694"/>
                  </a:cubicBezTo>
                  <a:cubicBezTo>
                    <a:pt x="813368" y="3165227"/>
                    <a:pt x="709374" y="3579358"/>
                    <a:pt x="709374" y="3998599"/>
                  </a:cubicBezTo>
                  <a:cubicBezTo>
                    <a:pt x="709374" y="4421103"/>
                    <a:pt x="875510" y="4667680"/>
                    <a:pt x="1221258" y="5141684"/>
                  </a:cubicBezTo>
                  <a:cubicBezTo>
                    <a:pt x="1304681" y="5256035"/>
                    <a:pt x="1390941" y="5374217"/>
                    <a:pt x="1479187" y="5504459"/>
                  </a:cubicBezTo>
                  <a:cubicBezTo>
                    <a:pt x="1942790" y="6187719"/>
                    <a:pt x="2430063" y="6601673"/>
                    <a:pt x="3021272" y="6793670"/>
                  </a:cubicBezTo>
                  <a:lnTo>
                    <a:pt x="3035805" y="6797829"/>
                  </a:lnTo>
                  <a:lnTo>
                    <a:pt x="1656512" y="6797829"/>
                  </a:lnTo>
                  <a:lnTo>
                    <a:pt x="1630254" y="6775222"/>
                  </a:lnTo>
                  <a:cubicBezTo>
                    <a:pt x="1360562" y="6528765"/>
                    <a:pt x="1117699" y="6235219"/>
                    <a:pt x="892250" y="5902700"/>
                  </a:cubicBezTo>
                  <a:cubicBezTo>
                    <a:pt x="459249" y="5264548"/>
                    <a:pt x="0" y="4826722"/>
                    <a:pt x="0" y="3998599"/>
                  </a:cubicBezTo>
                  <a:cubicBezTo>
                    <a:pt x="0" y="1790460"/>
                    <a:pt x="2262336" y="285"/>
                    <a:pt x="4493032" y="2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olo 1">
            <a:extLst>
              <a:ext uri="{FF2B5EF4-FFF2-40B4-BE49-F238E27FC236}">
                <a16:creationId xmlns:a16="http://schemas.microsoft.com/office/drawing/2014/main" id="{E5923CD8-F06B-A4EC-333B-D73DFD439522}"/>
              </a:ext>
            </a:extLst>
          </p:cNvPr>
          <p:cNvSpPr>
            <a:spLocks noGrp="1"/>
          </p:cNvSpPr>
          <p:nvPr>
            <p:ph type="ctrTitle"/>
          </p:nvPr>
        </p:nvSpPr>
        <p:spPr>
          <a:xfrm>
            <a:off x="804672" y="1055098"/>
            <a:ext cx="8528014" cy="4750616"/>
          </a:xfrm>
        </p:spPr>
        <p:txBody>
          <a:bodyPr anchor="ctr">
            <a:normAutofit/>
          </a:bodyPr>
          <a:lstStyle/>
          <a:p>
            <a:pPr algn="l"/>
            <a:r>
              <a:rPr lang="it-IT" sz="4000" b="1" dirty="0">
                <a:solidFill>
                  <a:schemeClr val="tx2"/>
                </a:solidFill>
              </a:rPr>
              <a:t>REPORT INTERMEDIO </a:t>
            </a:r>
            <a:br>
              <a:rPr lang="it-IT" sz="4000" b="1" dirty="0">
                <a:solidFill>
                  <a:schemeClr val="tx2"/>
                </a:solidFill>
              </a:rPr>
            </a:br>
            <a:r>
              <a:rPr lang="it-IT" sz="4000" b="1" dirty="0">
                <a:solidFill>
                  <a:schemeClr val="tx2"/>
                </a:solidFill>
              </a:rPr>
              <a:t>REFERENTE EDUCAZIONE CIVICA</a:t>
            </a:r>
            <a:br>
              <a:rPr lang="it-IT" sz="4000" dirty="0">
                <a:solidFill>
                  <a:schemeClr val="tx2"/>
                </a:solidFill>
              </a:rPr>
            </a:br>
            <a:br>
              <a:rPr lang="it-IT" sz="4000" dirty="0">
                <a:solidFill>
                  <a:schemeClr val="tx2"/>
                </a:solidFill>
              </a:rPr>
            </a:br>
            <a:r>
              <a:rPr lang="it-IT" sz="3600" dirty="0">
                <a:solidFill>
                  <a:schemeClr val="tx2"/>
                </a:solidFill>
              </a:rPr>
              <a:t>PROF.SSA FRANCESCA PANELLA</a:t>
            </a:r>
            <a:br>
              <a:rPr lang="it-IT" sz="3600" dirty="0">
                <a:solidFill>
                  <a:schemeClr val="tx2"/>
                </a:solidFill>
              </a:rPr>
            </a:br>
            <a:br>
              <a:rPr lang="it-IT" sz="3600" dirty="0">
                <a:solidFill>
                  <a:schemeClr val="tx2"/>
                </a:solidFill>
              </a:rPr>
            </a:br>
            <a:r>
              <a:rPr lang="it-IT" sz="2800" dirty="0">
                <a:solidFill>
                  <a:schemeClr val="tx2"/>
                </a:solidFill>
              </a:rPr>
              <a:t>A.S. 2022-2023</a:t>
            </a:r>
            <a:endParaRPr lang="it-IT" sz="4000" dirty="0">
              <a:solidFill>
                <a:schemeClr val="tx2"/>
              </a:solidFill>
            </a:endParaRPr>
          </a:p>
        </p:txBody>
      </p:sp>
    </p:spTree>
    <p:extLst>
      <p:ext uri="{BB962C8B-B14F-4D97-AF65-F5344CB8AC3E}">
        <p14:creationId xmlns:p14="http://schemas.microsoft.com/office/powerpoint/2010/main" val="534498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4" name="Group 13">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5" name="Freeform: Shape 14">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 name="Titolo 3">
            <a:extLst>
              <a:ext uri="{FF2B5EF4-FFF2-40B4-BE49-F238E27FC236}">
                <a16:creationId xmlns:a16="http://schemas.microsoft.com/office/drawing/2014/main" id="{9B359FE8-3098-9E33-A85C-0127BC05F4D8}"/>
              </a:ext>
            </a:extLst>
          </p:cNvPr>
          <p:cNvSpPr>
            <a:spLocks noGrp="1"/>
          </p:cNvSpPr>
          <p:nvPr>
            <p:ph type="title"/>
          </p:nvPr>
        </p:nvSpPr>
        <p:spPr>
          <a:xfrm>
            <a:off x="640080" y="1243013"/>
            <a:ext cx="3855720" cy="4371974"/>
          </a:xfrm>
        </p:spPr>
        <p:txBody>
          <a:bodyPr vert="horz" lIns="91440" tIns="45720" rIns="91440" bIns="45720" rtlCol="0" anchor="ctr">
            <a:normAutofit/>
          </a:bodyPr>
          <a:lstStyle/>
          <a:p>
            <a:r>
              <a:rPr lang="en-US" sz="3600" b="1" kern="1200" dirty="0" err="1">
                <a:solidFill>
                  <a:schemeClr val="tx2"/>
                </a:solidFill>
                <a:latin typeface="+mj-lt"/>
                <a:ea typeface="+mj-ea"/>
                <a:cs typeface="+mj-cs"/>
              </a:rPr>
              <a:t>Compiti</a:t>
            </a:r>
            <a:r>
              <a:rPr lang="en-US" sz="3600" b="1" kern="1200" dirty="0">
                <a:solidFill>
                  <a:schemeClr val="tx2"/>
                </a:solidFill>
                <a:latin typeface="+mj-lt"/>
                <a:ea typeface="+mj-ea"/>
                <a:cs typeface="+mj-cs"/>
              </a:rPr>
              <a:t> del </a:t>
            </a:r>
            <a:r>
              <a:rPr lang="en-US" sz="3600" b="1" dirty="0" err="1">
                <a:solidFill>
                  <a:schemeClr val="tx2"/>
                </a:solidFill>
              </a:rPr>
              <a:t>R</a:t>
            </a:r>
            <a:r>
              <a:rPr lang="en-US" sz="3600" b="1" kern="1200" dirty="0" err="1">
                <a:solidFill>
                  <a:schemeClr val="tx2"/>
                </a:solidFill>
                <a:latin typeface="+mj-lt"/>
                <a:ea typeface="+mj-ea"/>
                <a:cs typeface="+mj-cs"/>
              </a:rPr>
              <a:t>eferente</a:t>
            </a:r>
            <a:r>
              <a:rPr lang="en-US" sz="3600" b="1" kern="1200" dirty="0">
                <a:solidFill>
                  <a:schemeClr val="tx2"/>
                </a:solidFill>
                <a:latin typeface="+mj-lt"/>
                <a:ea typeface="+mj-ea"/>
                <a:cs typeface="+mj-cs"/>
              </a:rPr>
              <a:t> </a:t>
            </a:r>
            <a:r>
              <a:rPr lang="en-US" sz="3600" b="1" kern="1200" dirty="0" err="1">
                <a:solidFill>
                  <a:schemeClr val="tx2"/>
                </a:solidFill>
                <a:latin typeface="+mj-lt"/>
                <a:ea typeface="+mj-ea"/>
                <a:cs typeface="+mj-cs"/>
              </a:rPr>
              <a:t>d’Istituto</a:t>
            </a:r>
            <a:endParaRPr lang="en-US" sz="3600" b="1" kern="1200" dirty="0">
              <a:solidFill>
                <a:schemeClr val="tx2"/>
              </a:solidFill>
              <a:latin typeface="+mj-lt"/>
              <a:ea typeface="+mj-ea"/>
              <a:cs typeface="+mj-cs"/>
            </a:endParaRPr>
          </a:p>
        </p:txBody>
      </p:sp>
      <p:sp>
        <p:nvSpPr>
          <p:cNvPr id="5" name="Segnaposto contenuto 4">
            <a:extLst>
              <a:ext uri="{FF2B5EF4-FFF2-40B4-BE49-F238E27FC236}">
                <a16:creationId xmlns:a16="http://schemas.microsoft.com/office/drawing/2014/main" id="{1B0EF959-F1EE-BD6C-B0E2-37D55DE25E3C}"/>
              </a:ext>
            </a:extLst>
          </p:cNvPr>
          <p:cNvSpPr>
            <a:spLocks noGrp="1"/>
          </p:cNvSpPr>
          <p:nvPr>
            <p:ph idx="1"/>
          </p:nvPr>
        </p:nvSpPr>
        <p:spPr>
          <a:xfrm>
            <a:off x="5805110" y="804671"/>
            <a:ext cx="5588314" cy="5552585"/>
          </a:xfrm>
        </p:spPr>
        <p:txBody>
          <a:bodyPr vert="horz" lIns="91440" tIns="45720" rIns="91440" bIns="45720" rtlCol="0" anchor="ctr">
            <a:normAutofit/>
          </a:bodyPr>
          <a:lstStyle/>
          <a:p>
            <a:r>
              <a:rPr lang="en-US" sz="2800" b="1" i="0" u="none" strike="noStrike" baseline="0" dirty="0" err="1">
                <a:solidFill>
                  <a:schemeClr val="tx2"/>
                </a:solidFill>
              </a:rPr>
              <a:t>Favorire</a:t>
            </a:r>
            <a:r>
              <a:rPr lang="en-US" sz="2800" b="1" i="0" u="none" strike="noStrike" baseline="0" dirty="0">
                <a:solidFill>
                  <a:schemeClr val="tx2"/>
                </a:solidFill>
              </a:rPr>
              <a:t> </a:t>
            </a:r>
            <a:r>
              <a:rPr lang="en-US" sz="2800" b="0" i="0" u="none" strike="noStrike" baseline="0" dirty="0" err="1">
                <a:solidFill>
                  <a:schemeClr val="tx2"/>
                </a:solidFill>
              </a:rPr>
              <a:t>l’attuazione</a:t>
            </a:r>
            <a:r>
              <a:rPr lang="en-US" sz="2800" b="0" i="0" u="none" strike="noStrike" baseline="0" dirty="0">
                <a:solidFill>
                  <a:schemeClr val="tx2"/>
                </a:solidFill>
              </a:rPr>
              <a:t> </a:t>
            </a:r>
            <a:r>
              <a:rPr lang="en-US" sz="2800" b="0" i="0" u="none" strike="noStrike" baseline="0" dirty="0" err="1">
                <a:solidFill>
                  <a:schemeClr val="tx2"/>
                </a:solidFill>
              </a:rPr>
              <a:t>dell’insegnamento</a:t>
            </a:r>
            <a:r>
              <a:rPr lang="en-US" sz="2800" b="0" i="0" u="none" strike="noStrike" baseline="0" dirty="0">
                <a:solidFill>
                  <a:schemeClr val="tx2"/>
                </a:solidFill>
              </a:rPr>
              <a:t> </a:t>
            </a:r>
            <a:r>
              <a:rPr lang="en-US" sz="2800" b="0" i="0" u="none" strike="noStrike" baseline="0" dirty="0" err="1">
                <a:solidFill>
                  <a:schemeClr val="tx2"/>
                </a:solidFill>
              </a:rPr>
              <a:t>dell’Educazione</a:t>
            </a:r>
            <a:r>
              <a:rPr lang="en-US" sz="2800" b="0" i="0" u="none" strike="noStrike" baseline="0" dirty="0">
                <a:solidFill>
                  <a:schemeClr val="tx2"/>
                </a:solidFill>
              </a:rPr>
              <a:t> </a:t>
            </a:r>
            <a:r>
              <a:rPr lang="en-US" sz="2800" b="0" i="0" u="none" strike="noStrike" baseline="0" dirty="0" err="1">
                <a:solidFill>
                  <a:schemeClr val="tx2"/>
                </a:solidFill>
              </a:rPr>
              <a:t>civica</a:t>
            </a:r>
            <a:r>
              <a:rPr lang="en-US" sz="2800" b="0" i="0" u="none" strike="noStrike" baseline="0" dirty="0">
                <a:solidFill>
                  <a:schemeClr val="tx2"/>
                </a:solidFill>
              </a:rPr>
              <a:t> </a:t>
            </a:r>
            <a:r>
              <a:rPr lang="en-US" sz="2800" b="0" i="0" u="none" strike="noStrike" baseline="0" dirty="0" err="1">
                <a:solidFill>
                  <a:schemeClr val="tx2"/>
                </a:solidFill>
              </a:rPr>
              <a:t>attraverso</a:t>
            </a:r>
            <a:r>
              <a:rPr lang="en-US" sz="2800" b="0" i="0" u="none" strike="noStrike" baseline="0" dirty="0">
                <a:solidFill>
                  <a:schemeClr val="tx2"/>
                </a:solidFill>
              </a:rPr>
              <a:t> </a:t>
            </a:r>
            <a:r>
              <a:rPr lang="en-US" sz="2800" b="0" i="0" u="none" strike="noStrike" baseline="0" dirty="0" err="1">
                <a:solidFill>
                  <a:schemeClr val="tx2"/>
                </a:solidFill>
              </a:rPr>
              <a:t>azioni</a:t>
            </a:r>
            <a:r>
              <a:rPr lang="en-US" sz="2800" b="0" i="0" u="none" strike="noStrike" baseline="0" dirty="0">
                <a:solidFill>
                  <a:schemeClr val="tx2"/>
                </a:solidFill>
              </a:rPr>
              <a:t> di </a:t>
            </a:r>
            <a:r>
              <a:rPr lang="en-US" sz="2800" b="0" i="0" u="none" strike="noStrike" baseline="0" dirty="0" err="1">
                <a:solidFill>
                  <a:schemeClr val="tx2"/>
                </a:solidFill>
              </a:rPr>
              <a:t>consulenza</a:t>
            </a:r>
            <a:r>
              <a:rPr lang="en-US" sz="2800" b="0" i="0" u="none" strike="noStrike" baseline="0" dirty="0">
                <a:solidFill>
                  <a:schemeClr val="tx2"/>
                </a:solidFill>
              </a:rPr>
              <a:t>, di </a:t>
            </a:r>
            <a:r>
              <a:rPr lang="en-US" sz="2800" b="0" i="0" u="none" strike="noStrike" baseline="0" dirty="0" err="1">
                <a:solidFill>
                  <a:schemeClr val="tx2"/>
                </a:solidFill>
              </a:rPr>
              <a:t>accompagnamento</a:t>
            </a:r>
            <a:r>
              <a:rPr lang="en-US" sz="2800" b="0" i="0" u="none" strike="noStrike" baseline="0" dirty="0">
                <a:solidFill>
                  <a:schemeClr val="tx2"/>
                </a:solidFill>
              </a:rPr>
              <a:t>, di </a:t>
            </a:r>
            <a:r>
              <a:rPr lang="en-US" sz="2800" b="0" i="0" u="none" strike="noStrike" baseline="0" dirty="0" err="1">
                <a:solidFill>
                  <a:schemeClr val="tx2"/>
                </a:solidFill>
              </a:rPr>
              <a:t>formazione</a:t>
            </a:r>
            <a:r>
              <a:rPr lang="en-US" sz="2800" b="0" i="0" u="none" strike="noStrike" baseline="0" dirty="0">
                <a:solidFill>
                  <a:schemeClr val="tx2"/>
                </a:solidFill>
              </a:rPr>
              <a:t> e </a:t>
            </a:r>
            <a:r>
              <a:rPr lang="en-US" sz="2800" b="0" i="0" u="none" strike="noStrike" baseline="0" dirty="0" err="1">
                <a:solidFill>
                  <a:schemeClr val="tx2"/>
                </a:solidFill>
              </a:rPr>
              <a:t>supporto</a:t>
            </a:r>
            <a:r>
              <a:rPr lang="en-US" sz="2800" b="0" i="0" u="none" strike="noStrike" baseline="0" dirty="0">
                <a:solidFill>
                  <a:schemeClr val="tx2"/>
                </a:solidFill>
              </a:rPr>
              <a:t> </a:t>
            </a:r>
            <a:r>
              <a:rPr lang="en-US" sz="2800" b="0" i="0" u="none" strike="noStrike" baseline="0" dirty="0" err="1">
                <a:solidFill>
                  <a:schemeClr val="tx2"/>
                </a:solidFill>
              </a:rPr>
              <a:t>alla</a:t>
            </a:r>
            <a:r>
              <a:rPr lang="en-US" sz="2800" b="0" i="0" u="none" strike="noStrike" baseline="0" dirty="0">
                <a:solidFill>
                  <a:schemeClr val="tx2"/>
                </a:solidFill>
              </a:rPr>
              <a:t> </a:t>
            </a:r>
            <a:r>
              <a:rPr lang="en-US" sz="2800" b="0" i="0" u="none" strike="noStrike" baseline="0" dirty="0" err="1">
                <a:solidFill>
                  <a:schemeClr val="tx2"/>
                </a:solidFill>
              </a:rPr>
              <a:t>progettazione</a:t>
            </a:r>
            <a:r>
              <a:rPr lang="en-US" sz="2800" b="0" i="0" u="none" strike="noStrike" baseline="0" dirty="0">
                <a:solidFill>
                  <a:schemeClr val="tx2"/>
                </a:solidFill>
              </a:rPr>
              <a:t> </a:t>
            </a:r>
            <a:r>
              <a:rPr lang="en-US" sz="2800" b="0" i="0" u="none" strike="noStrike" baseline="0" dirty="0" err="1">
                <a:solidFill>
                  <a:schemeClr val="tx2"/>
                </a:solidFill>
              </a:rPr>
              <a:t>nei</a:t>
            </a:r>
            <a:r>
              <a:rPr lang="en-US" sz="2800" b="0" i="0" u="none" strike="noStrike" baseline="0" dirty="0">
                <a:solidFill>
                  <a:schemeClr val="tx2"/>
                </a:solidFill>
              </a:rPr>
              <a:t> </a:t>
            </a:r>
            <a:r>
              <a:rPr lang="en-US" sz="2800" b="0" i="0" u="none" strike="noStrike" baseline="0" dirty="0" err="1">
                <a:solidFill>
                  <a:schemeClr val="tx2"/>
                </a:solidFill>
              </a:rPr>
              <a:t>confronti</a:t>
            </a:r>
            <a:r>
              <a:rPr lang="en-US" sz="2800" b="0" i="0" u="none" strike="noStrike" baseline="0" dirty="0">
                <a:solidFill>
                  <a:schemeClr val="tx2"/>
                </a:solidFill>
              </a:rPr>
              <a:t> </a:t>
            </a:r>
            <a:r>
              <a:rPr lang="en-US" sz="2800" b="0" i="0" u="none" strike="noStrike" baseline="0" dirty="0" err="1">
                <a:solidFill>
                  <a:schemeClr val="tx2"/>
                </a:solidFill>
              </a:rPr>
              <a:t>dei</a:t>
            </a:r>
            <a:r>
              <a:rPr lang="en-US" sz="2800" b="0" i="0" u="none" strike="noStrike" baseline="0" dirty="0">
                <a:solidFill>
                  <a:schemeClr val="tx2"/>
                </a:solidFill>
              </a:rPr>
              <a:t> </a:t>
            </a:r>
            <a:r>
              <a:rPr lang="en-US" sz="2800" b="0" i="0" u="none" strike="noStrike" baseline="0" dirty="0" err="1">
                <a:solidFill>
                  <a:schemeClr val="tx2"/>
                </a:solidFill>
              </a:rPr>
              <a:t>colleghi</a:t>
            </a:r>
            <a:r>
              <a:rPr lang="en-US" sz="2800" b="0" i="0" u="none" strike="noStrike" baseline="0" dirty="0">
                <a:solidFill>
                  <a:schemeClr val="tx2"/>
                </a:solidFill>
              </a:rPr>
              <a:t>;</a:t>
            </a:r>
          </a:p>
          <a:p>
            <a:r>
              <a:rPr lang="en-US" sz="2800" b="1" i="0" u="none" strike="noStrike" baseline="0" dirty="0" err="1">
                <a:solidFill>
                  <a:schemeClr val="tx2"/>
                </a:solidFill>
              </a:rPr>
              <a:t>Facilitare</a:t>
            </a:r>
            <a:r>
              <a:rPr lang="en-US" sz="2800" b="1" i="0" u="none" strike="noStrike" baseline="0" dirty="0">
                <a:solidFill>
                  <a:schemeClr val="tx2"/>
                </a:solidFill>
              </a:rPr>
              <a:t> </a:t>
            </a:r>
            <a:r>
              <a:rPr lang="en-US" sz="2800" b="0" i="0" u="none" strike="noStrike" baseline="0" dirty="0">
                <a:solidFill>
                  <a:schemeClr val="tx2"/>
                </a:solidFill>
              </a:rPr>
              <a:t>lo </a:t>
            </a:r>
            <a:r>
              <a:rPr lang="en-US" sz="2800" b="0" i="0" u="none" strike="noStrike" baseline="0" dirty="0" err="1">
                <a:solidFill>
                  <a:schemeClr val="tx2"/>
                </a:solidFill>
              </a:rPr>
              <a:t>sviluppo</a:t>
            </a:r>
            <a:r>
              <a:rPr lang="en-US" sz="2800" b="0" i="0" u="none" strike="noStrike" baseline="0" dirty="0">
                <a:solidFill>
                  <a:schemeClr val="tx2"/>
                </a:solidFill>
              </a:rPr>
              <a:t> e la </a:t>
            </a:r>
            <a:r>
              <a:rPr lang="en-US" sz="2800" b="0" i="0" u="none" strike="noStrike" baseline="0" dirty="0" err="1">
                <a:solidFill>
                  <a:schemeClr val="tx2"/>
                </a:solidFill>
              </a:rPr>
              <a:t>realizzazione</a:t>
            </a:r>
            <a:r>
              <a:rPr lang="en-US" sz="2800" b="0" i="0" u="none" strike="noStrike" baseline="0" dirty="0">
                <a:solidFill>
                  <a:schemeClr val="tx2"/>
                </a:solidFill>
              </a:rPr>
              <a:t> di </a:t>
            </a:r>
            <a:r>
              <a:rPr lang="en-US" sz="2800" b="1" i="0" u="none" strike="noStrike" baseline="0" dirty="0" err="1">
                <a:solidFill>
                  <a:schemeClr val="tx2"/>
                </a:solidFill>
              </a:rPr>
              <a:t>progetti</a:t>
            </a:r>
            <a:r>
              <a:rPr lang="en-US" sz="2800" b="1" i="0" u="none" strike="noStrike" baseline="0" dirty="0">
                <a:solidFill>
                  <a:schemeClr val="tx2"/>
                </a:solidFill>
              </a:rPr>
              <a:t> </a:t>
            </a:r>
            <a:r>
              <a:rPr lang="en-US" sz="2800" b="1" i="0" u="none" strike="noStrike" baseline="0" dirty="0" err="1">
                <a:solidFill>
                  <a:schemeClr val="tx2"/>
                </a:solidFill>
              </a:rPr>
              <a:t>multidisciplinari</a:t>
            </a:r>
            <a:r>
              <a:rPr lang="en-US" sz="2800" b="1" i="0" u="none" strike="noStrike" baseline="0" dirty="0">
                <a:solidFill>
                  <a:schemeClr val="tx2"/>
                </a:solidFill>
              </a:rPr>
              <a:t> </a:t>
            </a:r>
            <a:r>
              <a:rPr lang="en-US" sz="2800" b="0" i="0" u="none" strike="noStrike" baseline="0" dirty="0">
                <a:solidFill>
                  <a:schemeClr val="tx2"/>
                </a:solidFill>
              </a:rPr>
              <a:t>e di </a:t>
            </a:r>
            <a:r>
              <a:rPr lang="en-US" sz="2800" b="1" i="0" u="none" strike="noStrike" baseline="0" dirty="0" err="1">
                <a:solidFill>
                  <a:schemeClr val="tx2"/>
                </a:solidFill>
              </a:rPr>
              <a:t>collaborazioni</a:t>
            </a:r>
            <a:r>
              <a:rPr lang="en-US" sz="2800" b="1" i="0" u="none" strike="noStrike" baseline="0" dirty="0">
                <a:solidFill>
                  <a:schemeClr val="tx2"/>
                </a:solidFill>
              </a:rPr>
              <a:t> interne </a:t>
            </a:r>
            <a:r>
              <a:rPr lang="en-US" sz="2800" b="1" i="0" u="none" strike="noStrike" baseline="0" dirty="0" err="1">
                <a:solidFill>
                  <a:schemeClr val="tx2"/>
                </a:solidFill>
              </a:rPr>
              <a:t>fra</a:t>
            </a:r>
            <a:r>
              <a:rPr lang="en-US" sz="2800" b="1" i="0" u="none" strike="noStrike" baseline="0" dirty="0">
                <a:solidFill>
                  <a:schemeClr val="tx2"/>
                </a:solidFill>
              </a:rPr>
              <a:t> </a:t>
            </a:r>
            <a:r>
              <a:rPr lang="en-US" sz="2800" b="1" i="0" u="none" strike="noStrike" baseline="0" dirty="0" err="1">
                <a:solidFill>
                  <a:schemeClr val="tx2"/>
                </a:solidFill>
              </a:rPr>
              <a:t>i</a:t>
            </a:r>
            <a:r>
              <a:rPr lang="en-US" sz="2800" b="1" i="0" u="none" strike="noStrike" baseline="0" dirty="0">
                <a:solidFill>
                  <a:schemeClr val="tx2"/>
                </a:solidFill>
              </a:rPr>
              <a:t> </a:t>
            </a:r>
            <a:r>
              <a:rPr lang="en-US" sz="2800" b="1" i="0" u="none" strike="noStrike" baseline="0" dirty="0" err="1">
                <a:solidFill>
                  <a:schemeClr val="tx2"/>
                </a:solidFill>
              </a:rPr>
              <a:t>docenti</a:t>
            </a:r>
            <a:r>
              <a:rPr lang="en-US" sz="2800" b="1" i="0" u="none" strike="noStrike" baseline="0" dirty="0">
                <a:solidFill>
                  <a:schemeClr val="tx2"/>
                </a:solidFill>
              </a:rPr>
              <a:t> </a:t>
            </a:r>
            <a:r>
              <a:rPr lang="en-US" sz="2800" b="0" i="0" u="none" strike="noStrike" baseline="0" dirty="0">
                <a:solidFill>
                  <a:schemeClr val="tx2"/>
                </a:solidFill>
              </a:rPr>
              <a:t>(per dare </a:t>
            </a:r>
            <a:r>
              <a:rPr lang="en-US" sz="2800" b="0" i="0" u="none" strike="noStrike" baseline="0" dirty="0" err="1">
                <a:solidFill>
                  <a:schemeClr val="tx2"/>
                </a:solidFill>
              </a:rPr>
              <a:t>concretezza</a:t>
            </a:r>
            <a:r>
              <a:rPr lang="en-US" sz="2800" b="0" i="0" u="none" strike="noStrike" baseline="0" dirty="0">
                <a:solidFill>
                  <a:schemeClr val="tx2"/>
                </a:solidFill>
              </a:rPr>
              <a:t> </a:t>
            </a:r>
            <a:r>
              <a:rPr lang="en-US" sz="2800" b="0" i="0" u="none" strike="noStrike" baseline="0" dirty="0" err="1">
                <a:solidFill>
                  <a:schemeClr val="tx2"/>
                </a:solidFill>
              </a:rPr>
              <a:t>alla</a:t>
            </a:r>
            <a:r>
              <a:rPr lang="en-US" sz="2800" b="0" i="0" u="none" strike="noStrike" baseline="0" dirty="0">
                <a:solidFill>
                  <a:schemeClr val="tx2"/>
                </a:solidFill>
              </a:rPr>
              <a:t> </a:t>
            </a:r>
            <a:r>
              <a:rPr lang="en-US" sz="2800" b="0" i="0" u="none" strike="noStrike" baseline="0" dirty="0" err="1">
                <a:solidFill>
                  <a:schemeClr val="tx2"/>
                </a:solidFill>
              </a:rPr>
              <a:t>trasversalità</a:t>
            </a:r>
            <a:r>
              <a:rPr lang="en-US" sz="2800" b="0" i="0" u="none" strike="noStrike" baseline="0" dirty="0">
                <a:solidFill>
                  <a:schemeClr val="tx2"/>
                </a:solidFill>
              </a:rPr>
              <a:t> </a:t>
            </a:r>
            <a:r>
              <a:rPr lang="en-US" sz="2800" b="0" i="0" u="none" strike="noStrike" baseline="0" dirty="0" err="1">
                <a:solidFill>
                  <a:schemeClr val="tx2"/>
                </a:solidFill>
              </a:rPr>
              <a:t>dell’insegnamento</a:t>
            </a:r>
            <a:r>
              <a:rPr lang="en-US" sz="2800" b="0" i="0" u="none" strike="noStrike" baseline="0" dirty="0">
                <a:solidFill>
                  <a:schemeClr val="tx2"/>
                </a:solidFill>
              </a:rPr>
              <a:t>)</a:t>
            </a:r>
          </a:p>
          <a:p>
            <a:endParaRPr lang="en-US" sz="2800" dirty="0">
              <a:solidFill>
                <a:schemeClr val="tx2"/>
              </a:solidFill>
            </a:endParaRPr>
          </a:p>
        </p:txBody>
      </p:sp>
    </p:spTree>
    <p:extLst>
      <p:ext uri="{BB962C8B-B14F-4D97-AF65-F5344CB8AC3E}">
        <p14:creationId xmlns:p14="http://schemas.microsoft.com/office/powerpoint/2010/main" val="912388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olo 1">
            <a:extLst>
              <a:ext uri="{FF2B5EF4-FFF2-40B4-BE49-F238E27FC236}">
                <a16:creationId xmlns:a16="http://schemas.microsoft.com/office/drawing/2014/main" id="{B1BAE6F6-4BE6-5394-5C43-374B8CCDBF7A}"/>
              </a:ext>
            </a:extLst>
          </p:cNvPr>
          <p:cNvSpPr>
            <a:spLocks noGrp="1"/>
          </p:cNvSpPr>
          <p:nvPr>
            <p:ph type="title"/>
          </p:nvPr>
        </p:nvSpPr>
        <p:spPr>
          <a:xfrm>
            <a:off x="640080" y="1243013"/>
            <a:ext cx="3855720" cy="4371974"/>
          </a:xfrm>
        </p:spPr>
        <p:txBody>
          <a:bodyPr vert="horz" lIns="91440" tIns="45720" rIns="91440" bIns="45720" rtlCol="0" anchor="ctr">
            <a:normAutofit/>
          </a:bodyPr>
          <a:lstStyle/>
          <a:p>
            <a:r>
              <a:rPr lang="en-US" sz="3600" b="1" kern="1200" dirty="0" err="1">
                <a:solidFill>
                  <a:schemeClr val="tx2"/>
                </a:solidFill>
                <a:latin typeface="+mj-lt"/>
                <a:ea typeface="+mj-ea"/>
                <a:cs typeface="+mj-cs"/>
              </a:rPr>
              <a:t>Attività</a:t>
            </a:r>
            <a:r>
              <a:rPr lang="en-US" sz="3600" b="1" kern="1200" dirty="0">
                <a:solidFill>
                  <a:schemeClr val="tx2"/>
                </a:solidFill>
                <a:latin typeface="+mj-lt"/>
                <a:ea typeface="+mj-ea"/>
                <a:cs typeface="+mj-cs"/>
              </a:rPr>
              <a:t> del </a:t>
            </a:r>
            <a:r>
              <a:rPr lang="en-US" sz="3600" b="1" dirty="0" err="1">
                <a:solidFill>
                  <a:schemeClr val="tx2"/>
                </a:solidFill>
              </a:rPr>
              <a:t>R</a:t>
            </a:r>
            <a:r>
              <a:rPr lang="en-US" sz="3600" b="1" kern="1200" dirty="0" err="1">
                <a:solidFill>
                  <a:schemeClr val="tx2"/>
                </a:solidFill>
                <a:latin typeface="+mj-lt"/>
                <a:ea typeface="+mj-ea"/>
                <a:cs typeface="+mj-cs"/>
              </a:rPr>
              <a:t>eferente</a:t>
            </a:r>
            <a:endParaRPr lang="en-US" sz="3600" b="1" kern="1200" dirty="0">
              <a:solidFill>
                <a:schemeClr val="tx2"/>
              </a:solidFill>
              <a:latin typeface="+mj-lt"/>
              <a:ea typeface="+mj-ea"/>
              <a:cs typeface="+mj-cs"/>
            </a:endParaRPr>
          </a:p>
        </p:txBody>
      </p:sp>
      <p:sp>
        <p:nvSpPr>
          <p:cNvPr id="3" name="Segnaposto contenuto 2">
            <a:extLst>
              <a:ext uri="{FF2B5EF4-FFF2-40B4-BE49-F238E27FC236}">
                <a16:creationId xmlns:a16="http://schemas.microsoft.com/office/drawing/2014/main" id="{127D54DF-70F2-CA94-C59C-A00EAFE2B358}"/>
              </a:ext>
            </a:extLst>
          </p:cNvPr>
          <p:cNvSpPr>
            <a:spLocks noGrp="1"/>
          </p:cNvSpPr>
          <p:nvPr>
            <p:ph idx="1"/>
          </p:nvPr>
        </p:nvSpPr>
        <p:spPr>
          <a:xfrm>
            <a:off x="5457371" y="804672"/>
            <a:ext cx="5936053" cy="5230368"/>
          </a:xfrm>
        </p:spPr>
        <p:txBody>
          <a:bodyPr vert="horz" lIns="91440" tIns="45720" rIns="91440" bIns="45720" rtlCol="0" anchor="ctr">
            <a:normAutofit/>
          </a:bodyPr>
          <a:lstStyle/>
          <a:p>
            <a:r>
              <a:rPr lang="en-US" sz="2800" dirty="0" err="1">
                <a:solidFill>
                  <a:schemeClr val="tx2"/>
                </a:solidFill>
              </a:rPr>
              <a:t>Creazione</a:t>
            </a:r>
            <a:r>
              <a:rPr lang="en-US" sz="2800" dirty="0">
                <a:solidFill>
                  <a:schemeClr val="tx2"/>
                </a:solidFill>
              </a:rPr>
              <a:t> del </a:t>
            </a:r>
            <a:r>
              <a:rPr lang="en-US" sz="2800" dirty="0" err="1">
                <a:solidFill>
                  <a:schemeClr val="tx2"/>
                </a:solidFill>
              </a:rPr>
              <a:t>gruppo</a:t>
            </a:r>
            <a:r>
              <a:rPr lang="en-US" sz="2800" dirty="0">
                <a:solidFill>
                  <a:schemeClr val="tx2"/>
                </a:solidFill>
              </a:rPr>
              <a:t> </a:t>
            </a:r>
            <a:r>
              <a:rPr lang="en-US" sz="2800" dirty="0" err="1">
                <a:solidFill>
                  <a:schemeClr val="tx2"/>
                </a:solidFill>
              </a:rPr>
              <a:t>dei</a:t>
            </a:r>
            <a:r>
              <a:rPr lang="en-US" sz="2800" dirty="0">
                <a:solidFill>
                  <a:schemeClr val="tx2"/>
                </a:solidFill>
              </a:rPr>
              <a:t> </a:t>
            </a:r>
            <a:r>
              <a:rPr lang="en-US" sz="2800" dirty="0" err="1">
                <a:solidFill>
                  <a:schemeClr val="tx2"/>
                </a:solidFill>
              </a:rPr>
              <a:t>coordinatori</a:t>
            </a:r>
            <a:r>
              <a:rPr lang="en-US" sz="2800" dirty="0">
                <a:solidFill>
                  <a:schemeClr val="tx2"/>
                </a:solidFill>
              </a:rPr>
              <a:t> di </a:t>
            </a:r>
            <a:r>
              <a:rPr lang="en-US" sz="2800" dirty="0" err="1">
                <a:solidFill>
                  <a:schemeClr val="tx2"/>
                </a:solidFill>
              </a:rPr>
              <a:t>educazione</a:t>
            </a:r>
            <a:r>
              <a:rPr lang="en-US" sz="2800" dirty="0">
                <a:solidFill>
                  <a:schemeClr val="tx2"/>
                </a:solidFill>
              </a:rPr>
              <a:t> </a:t>
            </a:r>
            <a:r>
              <a:rPr lang="en-US" sz="2800" dirty="0" err="1">
                <a:solidFill>
                  <a:schemeClr val="tx2"/>
                </a:solidFill>
              </a:rPr>
              <a:t>civica</a:t>
            </a:r>
            <a:r>
              <a:rPr lang="en-US" sz="2800" dirty="0">
                <a:solidFill>
                  <a:schemeClr val="tx2"/>
                </a:solidFill>
              </a:rPr>
              <a:t> di </a:t>
            </a:r>
            <a:r>
              <a:rPr lang="en-US" sz="2800" dirty="0" err="1">
                <a:solidFill>
                  <a:schemeClr val="tx2"/>
                </a:solidFill>
              </a:rPr>
              <a:t>ciascuna</a:t>
            </a:r>
            <a:r>
              <a:rPr lang="en-US" sz="2800" dirty="0">
                <a:solidFill>
                  <a:schemeClr val="tx2"/>
                </a:solidFill>
              </a:rPr>
              <a:t> </a:t>
            </a:r>
            <a:r>
              <a:rPr lang="en-US" sz="2800" dirty="0" err="1">
                <a:solidFill>
                  <a:schemeClr val="tx2"/>
                </a:solidFill>
              </a:rPr>
              <a:t>classe</a:t>
            </a:r>
            <a:r>
              <a:rPr lang="en-US" sz="2800" dirty="0">
                <a:solidFill>
                  <a:schemeClr val="tx2"/>
                </a:solidFill>
              </a:rPr>
              <a:t> </a:t>
            </a:r>
            <a:r>
              <a:rPr lang="en-US" sz="2800" dirty="0" err="1">
                <a:solidFill>
                  <a:schemeClr val="tx2"/>
                </a:solidFill>
              </a:rPr>
              <a:t>mediante</a:t>
            </a:r>
            <a:r>
              <a:rPr lang="en-US" sz="2800" dirty="0">
                <a:solidFill>
                  <a:schemeClr val="tx2"/>
                </a:solidFill>
              </a:rPr>
              <a:t> mail </a:t>
            </a:r>
            <a:r>
              <a:rPr lang="en-US" sz="2800" dirty="0" err="1">
                <a:solidFill>
                  <a:schemeClr val="tx2"/>
                </a:solidFill>
              </a:rPr>
              <a:t>istituzionale</a:t>
            </a:r>
            <a:r>
              <a:rPr lang="en-US" sz="2800" dirty="0">
                <a:solidFill>
                  <a:schemeClr val="tx2"/>
                </a:solidFill>
              </a:rPr>
              <a:t>.</a:t>
            </a:r>
          </a:p>
          <a:p>
            <a:r>
              <a:rPr lang="en-US" sz="2800" dirty="0">
                <a:solidFill>
                  <a:schemeClr val="tx2"/>
                </a:solidFill>
              </a:rPr>
              <a:t>Scouting </a:t>
            </a:r>
            <a:r>
              <a:rPr lang="en-US" sz="2800" dirty="0" err="1">
                <a:solidFill>
                  <a:schemeClr val="tx2"/>
                </a:solidFill>
              </a:rPr>
              <a:t>dei</a:t>
            </a:r>
            <a:r>
              <a:rPr lang="en-US" sz="2800" dirty="0">
                <a:solidFill>
                  <a:schemeClr val="tx2"/>
                </a:solidFill>
              </a:rPr>
              <a:t> </a:t>
            </a:r>
            <a:r>
              <a:rPr lang="en-US" sz="2800" dirty="0" err="1">
                <a:solidFill>
                  <a:schemeClr val="tx2"/>
                </a:solidFill>
              </a:rPr>
              <a:t>progetti</a:t>
            </a:r>
            <a:r>
              <a:rPr lang="en-US" sz="2800" dirty="0">
                <a:solidFill>
                  <a:schemeClr val="tx2"/>
                </a:solidFill>
              </a:rPr>
              <a:t> </a:t>
            </a:r>
            <a:r>
              <a:rPr lang="en-US" sz="2800" dirty="0" err="1">
                <a:solidFill>
                  <a:schemeClr val="tx2"/>
                </a:solidFill>
              </a:rPr>
              <a:t>inerenti</a:t>
            </a:r>
            <a:r>
              <a:rPr lang="en-US" sz="2800" dirty="0">
                <a:solidFill>
                  <a:schemeClr val="tx2"/>
                </a:solidFill>
              </a:rPr>
              <a:t> la </a:t>
            </a:r>
            <a:r>
              <a:rPr lang="en-US" sz="2800" dirty="0" err="1">
                <a:solidFill>
                  <a:schemeClr val="tx2"/>
                </a:solidFill>
              </a:rPr>
              <a:t>materia</a:t>
            </a:r>
            <a:r>
              <a:rPr lang="en-US" sz="2800" dirty="0">
                <a:solidFill>
                  <a:schemeClr val="tx2"/>
                </a:solidFill>
              </a:rPr>
              <a:t>.</a:t>
            </a:r>
          </a:p>
          <a:p>
            <a:r>
              <a:rPr lang="en-US" sz="2800" dirty="0">
                <a:solidFill>
                  <a:schemeClr val="tx2"/>
                </a:solidFill>
              </a:rPr>
              <a:t>Aggiornamento e </a:t>
            </a:r>
            <a:r>
              <a:rPr lang="en-US" sz="2800" dirty="0" err="1">
                <a:solidFill>
                  <a:schemeClr val="tx2"/>
                </a:solidFill>
              </a:rPr>
              <a:t>condivisione</a:t>
            </a:r>
            <a:r>
              <a:rPr lang="en-US" sz="2800" dirty="0">
                <a:solidFill>
                  <a:schemeClr val="tx2"/>
                </a:solidFill>
              </a:rPr>
              <a:t> di </a:t>
            </a:r>
            <a:r>
              <a:rPr lang="en-US" sz="2800" dirty="0" err="1">
                <a:solidFill>
                  <a:schemeClr val="tx2"/>
                </a:solidFill>
              </a:rPr>
              <a:t>proposte</a:t>
            </a:r>
            <a:r>
              <a:rPr lang="en-US" sz="2800" dirty="0">
                <a:solidFill>
                  <a:schemeClr val="tx2"/>
                </a:solidFill>
              </a:rPr>
              <a:t> </a:t>
            </a:r>
            <a:r>
              <a:rPr lang="en-US" sz="2800" dirty="0" err="1">
                <a:solidFill>
                  <a:schemeClr val="tx2"/>
                </a:solidFill>
              </a:rPr>
              <a:t>ai</a:t>
            </a:r>
            <a:r>
              <a:rPr lang="en-US" sz="2800" dirty="0">
                <a:solidFill>
                  <a:schemeClr val="tx2"/>
                </a:solidFill>
              </a:rPr>
              <a:t> </a:t>
            </a:r>
            <a:r>
              <a:rPr lang="en-US" sz="2800" dirty="0" err="1">
                <a:solidFill>
                  <a:schemeClr val="tx2"/>
                </a:solidFill>
              </a:rPr>
              <a:t>colleghi</a:t>
            </a:r>
            <a:r>
              <a:rPr lang="en-US" sz="2800" dirty="0">
                <a:solidFill>
                  <a:schemeClr val="tx2"/>
                </a:solidFill>
              </a:rPr>
              <a:t> </a:t>
            </a:r>
            <a:r>
              <a:rPr lang="en-US" sz="2800" dirty="0" err="1">
                <a:solidFill>
                  <a:schemeClr val="tx2"/>
                </a:solidFill>
              </a:rPr>
              <a:t>coordinatori</a:t>
            </a:r>
            <a:r>
              <a:rPr lang="en-US" sz="2800" dirty="0">
                <a:solidFill>
                  <a:schemeClr val="tx2"/>
                </a:solidFill>
              </a:rPr>
              <a:t>.</a:t>
            </a:r>
          </a:p>
          <a:p>
            <a:r>
              <a:rPr lang="en-US" sz="2800" dirty="0" err="1">
                <a:solidFill>
                  <a:schemeClr val="tx2"/>
                </a:solidFill>
              </a:rPr>
              <a:t>Supporto</a:t>
            </a:r>
            <a:r>
              <a:rPr lang="en-US" sz="2800" dirty="0">
                <a:solidFill>
                  <a:schemeClr val="tx2"/>
                </a:solidFill>
              </a:rPr>
              <a:t> ai </a:t>
            </a:r>
            <a:r>
              <a:rPr lang="en-US" sz="2800" dirty="0" err="1">
                <a:solidFill>
                  <a:schemeClr val="tx2"/>
                </a:solidFill>
              </a:rPr>
              <a:t>colleghi</a:t>
            </a:r>
            <a:r>
              <a:rPr lang="en-US" sz="2800" dirty="0">
                <a:solidFill>
                  <a:schemeClr val="tx2"/>
                </a:solidFill>
              </a:rPr>
              <a:t>.</a:t>
            </a:r>
          </a:p>
        </p:txBody>
      </p:sp>
    </p:spTree>
    <p:extLst>
      <p:ext uri="{BB962C8B-B14F-4D97-AF65-F5344CB8AC3E}">
        <p14:creationId xmlns:p14="http://schemas.microsoft.com/office/powerpoint/2010/main" val="4011611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olo 1">
            <a:extLst>
              <a:ext uri="{FF2B5EF4-FFF2-40B4-BE49-F238E27FC236}">
                <a16:creationId xmlns:a16="http://schemas.microsoft.com/office/drawing/2014/main" id="{9C7075C1-29A8-814D-9829-2628D99CB81E}"/>
              </a:ext>
            </a:extLst>
          </p:cNvPr>
          <p:cNvSpPr>
            <a:spLocks noGrp="1"/>
          </p:cNvSpPr>
          <p:nvPr>
            <p:ph type="title"/>
          </p:nvPr>
        </p:nvSpPr>
        <p:spPr>
          <a:xfrm>
            <a:off x="640080" y="1243013"/>
            <a:ext cx="3855720" cy="4371974"/>
          </a:xfrm>
        </p:spPr>
        <p:txBody>
          <a:bodyPr vert="horz" lIns="91440" tIns="45720" rIns="91440" bIns="45720" rtlCol="0" anchor="ctr">
            <a:normAutofit/>
          </a:bodyPr>
          <a:lstStyle/>
          <a:p>
            <a:r>
              <a:rPr lang="en-US" sz="3600" b="1" kern="1200" dirty="0" err="1">
                <a:solidFill>
                  <a:schemeClr val="tx2"/>
                </a:solidFill>
                <a:latin typeface="+mj-lt"/>
                <a:ea typeface="+mj-ea"/>
                <a:cs typeface="+mj-cs"/>
              </a:rPr>
              <a:t>Compiti</a:t>
            </a:r>
            <a:r>
              <a:rPr lang="en-US" sz="3600" b="1" kern="1200" dirty="0">
                <a:solidFill>
                  <a:schemeClr val="tx2"/>
                </a:solidFill>
                <a:latin typeface="+mj-lt"/>
                <a:ea typeface="+mj-ea"/>
                <a:cs typeface="+mj-cs"/>
              </a:rPr>
              <a:t> del </a:t>
            </a:r>
            <a:r>
              <a:rPr lang="en-US" sz="3600" b="1" kern="1200" dirty="0" err="1">
                <a:solidFill>
                  <a:schemeClr val="tx2"/>
                </a:solidFill>
                <a:latin typeface="+mj-lt"/>
                <a:ea typeface="+mj-ea"/>
                <a:cs typeface="+mj-cs"/>
              </a:rPr>
              <a:t>coordinatore</a:t>
            </a:r>
            <a:r>
              <a:rPr lang="en-US" sz="3600" b="1" kern="1200" dirty="0">
                <a:solidFill>
                  <a:schemeClr val="tx2"/>
                </a:solidFill>
                <a:latin typeface="+mj-lt"/>
                <a:ea typeface="+mj-ea"/>
                <a:cs typeface="+mj-cs"/>
              </a:rPr>
              <a:t> di </a:t>
            </a:r>
            <a:r>
              <a:rPr lang="en-US" sz="3600" b="1" dirty="0" err="1">
                <a:solidFill>
                  <a:schemeClr val="tx2"/>
                </a:solidFill>
              </a:rPr>
              <a:t>E</a:t>
            </a:r>
            <a:r>
              <a:rPr lang="en-US" sz="3600" b="1" kern="1200" dirty="0" err="1">
                <a:solidFill>
                  <a:schemeClr val="tx2"/>
                </a:solidFill>
                <a:latin typeface="+mj-lt"/>
                <a:ea typeface="+mj-ea"/>
                <a:cs typeface="+mj-cs"/>
              </a:rPr>
              <a:t>ducazione</a:t>
            </a:r>
            <a:r>
              <a:rPr lang="en-US" sz="3600" b="1" kern="1200" dirty="0">
                <a:solidFill>
                  <a:schemeClr val="tx2"/>
                </a:solidFill>
                <a:latin typeface="+mj-lt"/>
                <a:ea typeface="+mj-ea"/>
                <a:cs typeface="+mj-cs"/>
              </a:rPr>
              <a:t> </a:t>
            </a:r>
            <a:r>
              <a:rPr lang="en-US" sz="3600" b="1" dirty="0" err="1">
                <a:solidFill>
                  <a:schemeClr val="tx2"/>
                </a:solidFill>
              </a:rPr>
              <a:t>C</a:t>
            </a:r>
            <a:r>
              <a:rPr lang="en-US" sz="3600" b="1" kern="1200" dirty="0" err="1">
                <a:solidFill>
                  <a:schemeClr val="tx2"/>
                </a:solidFill>
                <a:latin typeface="+mj-lt"/>
                <a:ea typeface="+mj-ea"/>
                <a:cs typeface="+mj-cs"/>
              </a:rPr>
              <a:t>ivica</a:t>
            </a:r>
            <a:endParaRPr lang="en-US" sz="3600" b="1" kern="1200" dirty="0">
              <a:solidFill>
                <a:schemeClr val="tx2"/>
              </a:solidFill>
              <a:latin typeface="+mj-lt"/>
              <a:ea typeface="+mj-ea"/>
              <a:cs typeface="+mj-cs"/>
            </a:endParaRPr>
          </a:p>
        </p:txBody>
      </p:sp>
      <p:sp>
        <p:nvSpPr>
          <p:cNvPr id="3" name="Segnaposto contenuto 2">
            <a:extLst>
              <a:ext uri="{FF2B5EF4-FFF2-40B4-BE49-F238E27FC236}">
                <a16:creationId xmlns:a16="http://schemas.microsoft.com/office/drawing/2014/main" id="{93515926-A15B-2D46-0C3F-BE060C13244A}"/>
              </a:ext>
            </a:extLst>
          </p:cNvPr>
          <p:cNvSpPr>
            <a:spLocks noGrp="1"/>
          </p:cNvSpPr>
          <p:nvPr>
            <p:ph idx="1"/>
          </p:nvPr>
        </p:nvSpPr>
        <p:spPr>
          <a:xfrm>
            <a:off x="6172200" y="804673"/>
            <a:ext cx="5221224" cy="2330414"/>
          </a:xfrm>
        </p:spPr>
        <p:txBody>
          <a:bodyPr vert="horz" lIns="91440" tIns="45720" rIns="91440" bIns="45720" rtlCol="0" anchor="ctr">
            <a:normAutofit/>
          </a:bodyPr>
          <a:lstStyle/>
          <a:p>
            <a:pPr marL="0" indent="0">
              <a:buNone/>
            </a:pPr>
            <a:r>
              <a:rPr lang="en-US" sz="2800" b="0" i="0" dirty="0">
                <a:solidFill>
                  <a:schemeClr val="tx2"/>
                </a:solidFill>
                <a:effectLst/>
              </a:rPr>
              <a:t>La</a:t>
            </a:r>
            <a:r>
              <a:rPr lang="en-US" sz="2800" b="1" i="0" dirty="0">
                <a:solidFill>
                  <a:schemeClr val="tx2"/>
                </a:solidFill>
                <a:effectLst/>
              </a:rPr>
              <a:t> </a:t>
            </a:r>
            <a:r>
              <a:rPr lang="en-US" sz="2800" b="1" i="0" dirty="0" err="1">
                <a:solidFill>
                  <a:schemeClr val="tx2"/>
                </a:solidFill>
                <a:effectLst/>
              </a:rPr>
              <a:t>legge</a:t>
            </a:r>
            <a:r>
              <a:rPr lang="en-US" sz="2800" b="1" i="0" dirty="0">
                <a:solidFill>
                  <a:schemeClr val="tx2"/>
                </a:solidFill>
                <a:effectLst/>
              </a:rPr>
              <a:t> 92/2019 </a:t>
            </a:r>
            <a:r>
              <a:rPr lang="en-US" sz="2800" b="0" i="0" dirty="0" err="1">
                <a:solidFill>
                  <a:schemeClr val="tx2"/>
                </a:solidFill>
                <a:effectLst/>
              </a:rPr>
              <a:t>stabilisce</a:t>
            </a:r>
            <a:r>
              <a:rPr lang="en-US" sz="2800" b="0" i="0" dirty="0">
                <a:solidFill>
                  <a:schemeClr val="tx2"/>
                </a:solidFill>
                <a:effectLst/>
              </a:rPr>
              <a:t> </a:t>
            </a:r>
            <a:r>
              <a:rPr lang="en-US" sz="2800" b="0" i="0" dirty="0" err="1">
                <a:solidFill>
                  <a:schemeClr val="tx2"/>
                </a:solidFill>
                <a:effectLst/>
              </a:rPr>
              <a:t>che</a:t>
            </a:r>
            <a:r>
              <a:rPr lang="en-US" sz="2800" b="0" i="0" dirty="0">
                <a:solidFill>
                  <a:schemeClr val="tx2"/>
                </a:solidFill>
                <a:effectLst/>
              </a:rPr>
              <a:t> per </a:t>
            </a:r>
            <a:r>
              <a:rPr lang="en-US" sz="2800" b="0" i="0" dirty="0" err="1">
                <a:solidFill>
                  <a:schemeClr val="tx2"/>
                </a:solidFill>
                <a:effectLst/>
              </a:rPr>
              <a:t>ciascuna</a:t>
            </a:r>
            <a:r>
              <a:rPr lang="en-US" sz="2800" b="0" i="0" dirty="0">
                <a:solidFill>
                  <a:schemeClr val="tx2"/>
                </a:solidFill>
                <a:effectLst/>
              </a:rPr>
              <a:t> </a:t>
            </a:r>
            <a:r>
              <a:rPr lang="en-US" sz="2800" b="0" i="0" dirty="0" err="1">
                <a:solidFill>
                  <a:schemeClr val="tx2"/>
                </a:solidFill>
                <a:effectLst/>
              </a:rPr>
              <a:t>classe</a:t>
            </a:r>
            <a:r>
              <a:rPr lang="en-US" sz="2800" b="0" i="0" dirty="0">
                <a:solidFill>
                  <a:schemeClr val="tx2"/>
                </a:solidFill>
                <a:effectLst/>
              </a:rPr>
              <a:t> </a:t>
            </a:r>
            <a:r>
              <a:rPr lang="en-US" sz="2800" b="0" i="0" dirty="0" err="1">
                <a:solidFill>
                  <a:schemeClr val="tx2"/>
                </a:solidFill>
                <a:effectLst/>
              </a:rPr>
              <a:t>è</a:t>
            </a:r>
            <a:r>
              <a:rPr lang="en-US" sz="2800" b="0" i="0" dirty="0">
                <a:solidFill>
                  <a:schemeClr val="tx2"/>
                </a:solidFill>
                <a:effectLst/>
              </a:rPr>
              <a:t> </a:t>
            </a:r>
            <a:r>
              <a:rPr lang="en-US" sz="2800" b="0" i="0" dirty="0" err="1">
                <a:solidFill>
                  <a:schemeClr val="tx2"/>
                </a:solidFill>
                <a:effectLst/>
              </a:rPr>
              <a:t>individuato</a:t>
            </a:r>
            <a:r>
              <a:rPr lang="en-US" sz="2800" b="0" i="0" dirty="0">
                <a:solidFill>
                  <a:schemeClr val="tx2"/>
                </a:solidFill>
                <a:effectLst/>
              </a:rPr>
              <a:t> un </a:t>
            </a:r>
            <a:r>
              <a:rPr lang="en-US" sz="2800" b="1" i="0" dirty="0" err="1">
                <a:solidFill>
                  <a:schemeClr val="tx2"/>
                </a:solidFill>
                <a:effectLst/>
              </a:rPr>
              <a:t>docente</a:t>
            </a:r>
            <a:r>
              <a:rPr lang="en-US" sz="2800" b="1" i="0" dirty="0">
                <a:solidFill>
                  <a:schemeClr val="tx2"/>
                </a:solidFill>
                <a:effectLst/>
              </a:rPr>
              <a:t> con </a:t>
            </a:r>
            <a:r>
              <a:rPr lang="en-US" sz="2800" b="1" i="0" dirty="0" err="1">
                <a:solidFill>
                  <a:schemeClr val="tx2"/>
                </a:solidFill>
                <a:effectLst/>
              </a:rPr>
              <a:t>compiti</a:t>
            </a:r>
            <a:r>
              <a:rPr lang="en-US" sz="2800" b="1" i="0" dirty="0">
                <a:solidFill>
                  <a:schemeClr val="tx2"/>
                </a:solidFill>
                <a:effectLst/>
              </a:rPr>
              <a:t> di </a:t>
            </a:r>
            <a:r>
              <a:rPr lang="en-US" sz="2800" b="1" i="0" dirty="0" err="1">
                <a:solidFill>
                  <a:schemeClr val="tx2"/>
                </a:solidFill>
                <a:effectLst/>
              </a:rPr>
              <a:t>coordinamento</a:t>
            </a:r>
            <a:r>
              <a:rPr lang="en-US" sz="2800" b="0" i="0" dirty="0">
                <a:solidFill>
                  <a:schemeClr val="tx2"/>
                </a:solidFill>
                <a:effectLst/>
              </a:rPr>
              <a:t> </a:t>
            </a:r>
            <a:r>
              <a:rPr lang="en-US" sz="2800" b="0" i="0" dirty="0" err="1">
                <a:solidFill>
                  <a:schemeClr val="tx2"/>
                </a:solidFill>
                <a:effectLst/>
              </a:rPr>
              <a:t>dell’intero</a:t>
            </a:r>
            <a:r>
              <a:rPr lang="en-US" sz="2800" b="0" i="0" dirty="0">
                <a:solidFill>
                  <a:schemeClr val="tx2"/>
                </a:solidFill>
                <a:effectLst/>
              </a:rPr>
              <a:t> </a:t>
            </a:r>
            <a:r>
              <a:rPr lang="en-US" sz="2800" b="0" i="0" dirty="0" err="1">
                <a:solidFill>
                  <a:schemeClr val="tx2"/>
                </a:solidFill>
                <a:effectLst/>
              </a:rPr>
              <a:t>percorso</a:t>
            </a:r>
            <a:r>
              <a:rPr lang="en-US" sz="2800" b="0" i="0" dirty="0">
                <a:solidFill>
                  <a:schemeClr val="tx2"/>
                </a:solidFill>
                <a:effectLst/>
              </a:rPr>
              <a:t> di </a:t>
            </a:r>
            <a:r>
              <a:rPr lang="en-US" sz="2800" b="0" i="0" dirty="0" err="1">
                <a:solidFill>
                  <a:schemeClr val="tx2"/>
                </a:solidFill>
                <a:effectLst/>
              </a:rPr>
              <a:t>educazione</a:t>
            </a:r>
            <a:r>
              <a:rPr lang="en-US" sz="2800" b="0" i="0" dirty="0">
                <a:solidFill>
                  <a:schemeClr val="tx2"/>
                </a:solidFill>
                <a:effectLst/>
              </a:rPr>
              <a:t> </a:t>
            </a:r>
            <a:r>
              <a:rPr lang="en-US" sz="2800" b="0" i="0" dirty="0" err="1">
                <a:solidFill>
                  <a:schemeClr val="tx2"/>
                </a:solidFill>
                <a:effectLst/>
              </a:rPr>
              <a:t>civica</a:t>
            </a:r>
            <a:r>
              <a:rPr lang="en-US" sz="2800" b="0" i="0" dirty="0">
                <a:solidFill>
                  <a:schemeClr val="tx2"/>
                </a:solidFill>
                <a:effectLst/>
              </a:rPr>
              <a:t>.</a:t>
            </a:r>
          </a:p>
          <a:p>
            <a:endParaRPr lang="en-US" sz="2800" dirty="0">
              <a:solidFill>
                <a:schemeClr val="tx2"/>
              </a:solidFill>
            </a:endParaRPr>
          </a:p>
        </p:txBody>
      </p:sp>
      <p:sp>
        <p:nvSpPr>
          <p:cNvPr id="4" name="Freccia giù 3">
            <a:extLst>
              <a:ext uri="{FF2B5EF4-FFF2-40B4-BE49-F238E27FC236}">
                <a16:creationId xmlns:a16="http://schemas.microsoft.com/office/drawing/2014/main" id="{06A090AC-1C41-B64F-8C94-EAC794D81CB0}"/>
              </a:ext>
            </a:extLst>
          </p:cNvPr>
          <p:cNvSpPr/>
          <p:nvPr/>
        </p:nvSpPr>
        <p:spPr>
          <a:xfrm>
            <a:off x="8024506" y="2958931"/>
            <a:ext cx="1277257" cy="7547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Rettangolo 4">
            <a:extLst>
              <a:ext uri="{FF2B5EF4-FFF2-40B4-BE49-F238E27FC236}">
                <a16:creationId xmlns:a16="http://schemas.microsoft.com/office/drawing/2014/main" id="{51968C7C-F21A-D940-B973-0E44701584ED}"/>
              </a:ext>
            </a:extLst>
          </p:cNvPr>
          <p:cNvSpPr/>
          <p:nvPr/>
        </p:nvSpPr>
        <p:spPr>
          <a:xfrm>
            <a:off x="6172200" y="3939759"/>
            <a:ext cx="5007138" cy="2246769"/>
          </a:xfrm>
          <a:prstGeom prst="rect">
            <a:avLst/>
          </a:prstGeom>
        </p:spPr>
        <p:txBody>
          <a:bodyPr wrap="square">
            <a:spAutoFit/>
          </a:bodyPr>
          <a:lstStyle/>
          <a:p>
            <a:r>
              <a:rPr lang="en-US" sz="2800" dirty="0">
                <a:solidFill>
                  <a:schemeClr val="tx2"/>
                </a:solidFill>
              </a:rPr>
              <a:t>Il </a:t>
            </a:r>
            <a:r>
              <a:rPr lang="en-US" sz="2800" dirty="0" err="1">
                <a:solidFill>
                  <a:schemeClr val="tx2"/>
                </a:solidFill>
              </a:rPr>
              <a:t>docente</a:t>
            </a:r>
            <a:r>
              <a:rPr lang="en-US" sz="2800" dirty="0">
                <a:solidFill>
                  <a:schemeClr val="tx2"/>
                </a:solidFill>
              </a:rPr>
              <a:t> </a:t>
            </a:r>
            <a:r>
              <a:rPr lang="en-US" sz="2800" dirty="0" err="1">
                <a:solidFill>
                  <a:schemeClr val="tx2"/>
                </a:solidFill>
              </a:rPr>
              <a:t>coordina</a:t>
            </a:r>
            <a:r>
              <a:rPr lang="en-US" sz="2800" dirty="0">
                <a:solidFill>
                  <a:schemeClr val="tx2"/>
                </a:solidFill>
              </a:rPr>
              <a:t> </a:t>
            </a:r>
            <a:r>
              <a:rPr lang="en-US" sz="2800" dirty="0" err="1">
                <a:solidFill>
                  <a:schemeClr val="tx2"/>
                </a:solidFill>
              </a:rPr>
              <a:t>quindi</a:t>
            </a:r>
            <a:r>
              <a:rPr lang="en-US" sz="2800" dirty="0">
                <a:solidFill>
                  <a:schemeClr val="tx2"/>
                </a:solidFill>
              </a:rPr>
              <a:t>:</a:t>
            </a:r>
          </a:p>
          <a:p>
            <a:pPr marL="457200" indent="-457200">
              <a:buFont typeface="Arial" panose="020B0604020202020204" pitchFamily="34" charset="0"/>
              <a:buChar char="•"/>
            </a:pPr>
            <a:r>
              <a:rPr lang="en-US" sz="2800" dirty="0">
                <a:solidFill>
                  <a:schemeClr val="tx2"/>
                </a:solidFill>
              </a:rPr>
              <a:t>le diverse </a:t>
            </a:r>
            <a:r>
              <a:rPr lang="en-US" sz="2800" dirty="0" err="1">
                <a:solidFill>
                  <a:schemeClr val="tx2"/>
                </a:solidFill>
              </a:rPr>
              <a:t>attività</a:t>
            </a:r>
            <a:r>
              <a:rPr lang="en-US" sz="2800" dirty="0">
                <a:solidFill>
                  <a:schemeClr val="tx2"/>
                </a:solidFill>
              </a:rPr>
              <a:t> </a:t>
            </a:r>
            <a:r>
              <a:rPr lang="en-US" sz="2800" dirty="0" err="1">
                <a:solidFill>
                  <a:schemeClr val="tx2"/>
                </a:solidFill>
              </a:rPr>
              <a:t>didattiche</a:t>
            </a:r>
            <a:r>
              <a:rPr lang="en-US" sz="2800" dirty="0">
                <a:solidFill>
                  <a:schemeClr val="tx2"/>
                </a:solidFill>
              </a:rPr>
              <a:t> </a:t>
            </a:r>
            <a:r>
              <a:rPr lang="en-US" sz="2800" dirty="0" err="1">
                <a:solidFill>
                  <a:schemeClr val="tx2"/>
                </a:solidFill>
              </a:rPr>
              <a:t>svolte</a:t>
            </a:r>
            <a:r>
              <a:rPr lang="en-US" sz="2800" dirty="0">
                <a:solidFill>
                  <a:schemeClr val="tx2"/>
                </a:solidFill>
              </a:rPr>
              <a:t> </a:t>
            </a:r>
            <a:r>
              <a:rPr lang="en-US" sz="2800" dirty="0" err="1">
                <a:solidFill>
                  <a:schemeClr val="tx2"/>
                </a:solidFill>
              </a:rPr>
              <a:t>dai</a:t>
            </a:r>
            <a:r>
              <a:rPr lang="en-US" sz="2800" dirty="0">
                <a:solidFill>
                  <a:schemeClr val="tx2"/>
                </a:solidFill>
              </a:rPr>
              <a:t> </a:t>
            </a:r>
            <a:r>
              <a:rPr lang="en-US" sz="2800" dirty="0" err="1">
                <a:solidFill>
                  <a:schemeClr val="tx2"/>
                </a:solidFill>
              </a:rPr>
              <a:t>docenti</a:t>
            </a:r>
            <a:r>
              <a:rPr lang="en-US" sz="2800" dirty="0">
                <a:solidFill>
                  <a:schemeClr val="tx2"/>
                </a:solidFill>
              </a:rPr>
              <a:t> </a:t>
            </a:r>
            <a:r>
              <a:rPr lang="en-US" sz="2800" dirty="0" err="1">
                <a:solidFill>
                  <a:schemeClr val="tx2"/>
                </a:solidFill>
              </a:rPr>
              <a:t>della</a:t>
            </a:r>
            <a:r>
              <a:rPr lang="en-US" sz="2800" dirty="0">
                <a:solidFill>
                  <a:schemeClr val="tx2"/>
                </a:solidFill>
              </a:rPr>
              <a:t> </a:t>
            </a:r>
            <a:r>
              <a:rPr lang="en-US" sz="2800" dirty="0" err="1">
                <a:solidFill>
                  <a:schemeClr val="tx2"/>
                </a:solidFill>
              </a:rPr>
              <a:t>classe</a:t>
            </a:r>
            <a:endParaRPr lang="en-US" sz="2800" dirty="0">
              <a:solidFill>
                <a:schemeClr val="tx2"/>
              </a:solidFill>
            </a:endParaRPr>
          </a:p>
          <a:p>
            <a:pPr marL="457200" indent="-457200">
              <a:buFont typeface="Arial" panose="020B0604020202020204" pitchFamily="34" charset="0"/>
              <a:buChar char="•"/>
            </a:pPr>
            <a:r>
              <a:rPr lang="en-US" sz="2800" dirty="0">
                <a:solidFill>
                  <a:schemeClr val="tx2"/>
                </a:solidFill>
              </a:rPr>
              <a:t>formula la </a:t>
            </a:r>
            <a:r>
              <a:rPr lang="en-US" sz="2800" dirty="0" err="1">
                <a:solidFill>
                  <a:schemeClr val="tx2"/>
                </a:solidFill>
              </a:rPr>
              <a:t>proposta</a:t>
            </a:r>
            <a:r>
              <a:rPr lang="en-US" sz="2800" dirty="0">
                <a:solidFill>
                  <a:schemeClr val="tx2"/>
                </a:solidFill>
              </a:rPr>
              <a:t> di </a:t>
            </a:r>
            <a:r>
              <a:rPr lang="en-US" sz="2800" dirty="0" err="1">
                <a:solidFill>
                  <a:schemeClr val="tx2"/>
                </a:solidFill>
              </a:rPr>
              <a:t>voto</a:t>
            </a:r>
            <a:r>
              <a:rPr lang="en-US" sz="2800" dirty="0">
                <a:solidFill>
                  <a:schemeClr val="tx2"/>
                </a:solidFill>
              </a:rPr>
              <a:t> in </a:t>
            </a:r>
            <a:r>
              <a:rPr lang="en-US" sz="2800" dirty="0" err="1">
                <a:solidFill>
                  <a:schemeClr val="tx2"/>
                </a:solidFill>
              </a:rPr>
              <a:t>sede</a:t>
            </a:r>
            <a:r>
              <a:rPr lang="en-US" sz="2800" dirty="0">
                <a:solidFill>
                  <a:schemeClr val="tx2"/>
                </a:solidFill>
              </a:rPr>
              <a:t> di </a:t>
            </a:r>
            <a:r>
              <a:rPr lang="en-US" sz="2800" dirty="0" err="1">
                <a:solidFill>
                  <a:schemeClr val="tx2"/>
                </a:solidFill>
              </a:rPr>
              <a:t>scrutinio</a:t>
            </a:r>
            <a:r>
              <a:rPr lang="en-US" sz="2800" dirty="0">
                <a:solidFill>
                  <a:schemeClr val="tx2"/>
                </a:solidFill>
              </a:rPr>
              <a:t>.</a:t>
            </a:r>
          </a:p>
        </p:txBody>
      </p:sp>
    </p:spTree>
    <p:extLst>
      <p:ext uri="{BB962C8B-B14F-4D97-AF65-F5344CB8AC3E}">
        <p14:creationId xmlns:p14="http://schemas.microsoft.com/office/powerpoint/2010/main" val="2848019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038248A-211C-4EEC-8401-C761B929FB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30A849F-66D9-40C8-BEC8-35AFF8F456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olo 1">
            <a:extLst>
              <a:ext uri="{FF2B5EF4-FFF2-40B4-BE49-F238E27FC236}">
                <a16:creationId xmlns:a16="http://schemas.microsoft.com/office/drawing/2014/main" id="{91175EA3-CE61-8971-CEF8-D63549C5DBE6}"/>
              </a:ext>
            </a:extLst>
          </p:cNvPr>
          <p:cNvSpPr>
            <a:spLocks noGrp="1"/>
          </p:cNvSpPr>
          <p:nvPr>
            <p:ph type="title"/>
          </p:nvPr>
        </p:nvSpPr>
        <p:spPr>
          <a:xfrm>
            <a:off x="1179073" y="215345"/>
            <a:ext cx="9833548" cy="1325563"/>
          </a:xfrm>
        </p:spPr>
        <p:txBody>
          <a:bodyPr anchor="b">
            <a:normAutofit/>
          </a:bodyPr>
          <a:lstStyle/>
          <a:p>
            <a:r>
              <a:rPr lang="it-IT" sz="4000" b="1" dirty="0">
                <a:solidFill>
                  <a:schemeClr val="tx2"/>
                </a:solidFill>
              </a:rPr>
              <a:t>Il nostro progetto</a:t>
            </a:r>
          </a:p>
        </p:txBody>
      </p:sp>
      <p:grpSp>
        <p:nvGrpSpPr>
          <p:cNvPr id="12" name="Group 11">
            <a:extLst>
              <a:ext uri="{FF2B5EF4-FFF2-40B4-BE49-F238E27FC236}">
                <a16:creationId xmlns:a16="http://schemas.microsoft.com/office/drawing/2014/main" id="{04542298-A2B1-480F-A11C-A40EDD19B8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289890" y="0"/>
            <a:ext cx="3902110" cy="2382977"/>
            <a:chOff x="6867015" y="-1"/>
            <a:chExt cx="5324985" cy="3251912"/>
          </a:xfrm>
          <a:solidFill>
            <a:schemeClr val="accent5">
              <a:alpha val="10000"/>
            </a:schemeClr>
          </a:solidFill>
        </p:grpSpPr>
        <p:sp>
          <p:nvSpPr>
            <p:cNvPr id="13" name="Freeform: Shape 12">
              <a:extLst>
                <a:ext uri="{FF2B5EF4-FFF2-40B4-BE49-F238E27FC236}">
                  <a16:creationId xmlns:a16="http://schemas.microsoft.com/office/drawing/2014/main" id="{74AEB45E-B965-46A0-8557-C646B5011B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921A22C7-11AD-44B0-9BF7-6E3A458215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87049D82-B7F3-4192-8337-4BDB16955E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24A7FAD9-577C-4D2E-A3B5-C6D0A39D4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Segnaposto contenuto 2">
            <a:extLst>
              <a:ext uri="{FF2B5EF4-FFF2-40B4-BE49-F238E27FC236}">
                <a16:creationId xmlns:a16="http://schemas.microsoft.com/office/drawing/2014/main" id="{A85A5DC7-DA72-DD09-1798-0B1F3649049D}"/>
              </a:ext>
            </a:extLst>
          </p:cNvPr>
          <p:cNvSpPr>
            <a:spLocks noGrp="1"/>
          </p:cNvSpPr>
          <p:nvPr>
            <p:ph idx="1"/>
          </p:nvPr>
        </p:nvSpPr>
        <p:spPr>
          <a:xfrm>
            <a:off x="1179226" y="2184277"/>
            <a:ext cx="9833548" cy="3400678"/>
          </a:xfrm>
        </p:spPr>
        <p:txBody>
          <a:bodyPr>
            <a:normAutofit/>
          </a:bodyPr>
          <a:lstStyle/>
          <a:p>
            <a:pPr marL="0" indent="0" algn="just">
              <a:buNone/>
            </a:pPr>
            <a:r>
              <a:rPr lang="it-IT" dirty="0">
                <a:solidFill>
                  <a:schemeClr val="tx2"/>
                </a:solidFill>
              </a:rPr>
              <a:t>Il Collegio Docenti a Settembre 2019 ha approvato il Curricolo di Educazione Civica proposto dalla referente che l’ha redatto avendo come riferimento il documento ministeriale ed indicando i traguardi di competenza e gli obiettivi di apprendimento. Il Curricolo è stato aggiornato ed approvato ogni anno scolastico ed integrato con i progetti del </a:t>
            </a:r>
            <a:r>
              <a:rPr lang="it-IT" dirty="0" err="1">
                <a:solidFill>
                  <a:schemeClr val="tx2"/>
                </a:solidFill>
              </a:rPr>
              <a:t>Ptof</a:t>
            </a:r>
            <a:r>
              <a:rPr lang="it-IT" dirty="0">
                <a:solidFill>
                  <a:schemeClr val="tx2"/>
                </a:solidFill>
              </a:rPr>
              <a:t> compatibili con gli obiettivi da raggiungere. Da quest’anno, sono stati aggiunti anche i criteri di valutazione. Il progetto è parte integrante del </a:t>
            </a:r>
            <a:r>
              <a:rPr lang="it-IT" dirty="0" err="1">
                <a:solidFill>
                  <a:schemeClr val="tx2"/>
                </a:solidFill>
              </a:rPr>
              <a:t>Ptof</a:t>
            </a:r>
            <a:r>
              <a:rPr lang="it-IT" dirty="0">
                <a:solidFill>
                  <a:schemeClr val="tx2"/>
                </a:solidFill>
              </a:rPr>
              <a:t>.</a:t>
            </a:r>
          </a:p>
          <a:p>
            <a:endParaRPr lang="it-IT" sz="2400" dirty="0">
              <a:solidFill>
                <a:schemeClr val="tx2"/>
              </a:solidFill>
            </a:endParaRPr>
          </a:p>
        </p:txBody>
      </p:sp>
      <p:grpSp>
        <p:nvGrpSpPr>
          <p:cNvPr id="18" name="Group 17">
            <a:extLst>
              <a:ext uri="{FF2B5EF4-FFF2-40B4-BE49-F238E27FC236}">
                <a16:creationId xmlns:a16="http://schemas.microsoft.com/office/drawing/2014/main" id="{2A5C9C35-2375-49EB-B99C-17C87D42FE7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0" y="4682671"/>
            <a:ext cx="2898948" cy="2175328"/>
            <a:chOff x="-305" y="-1"/>
            <a:chExt cx="3832880" cy="2876136"/>
          </a:xfrm>
        </p:grpSpPr>
        <p:sp>
          <p:nvSpPr>
            <p:cNvPr id="19" name="Freeform: Shape 18">
              <a:extLst>
                <a:ext uri="{FF2B5EF4-FFF2-40B4-BE49-F238E27FC236}">
                  <a16:creationId xmlns:a16="http://schemas.microsoft.com/office/drawing/2014/main" id="{7BE7B8C5-3FC9-47E9-B555-AFCB849A4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615B6EFE-6DC2-4A72-AC12-BCCC3638A6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AE8C1B65-6799-4DD1-B262-01901DA126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03829674-8FAF-4E90-9FB7-C6CE17839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598748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3C823D3-D619-407C-89E0-C6F6B1E7A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47F8E3E-2FFA-4A0F-B3C7-E57ADDCFB4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olo 1">
            <a:extLst>
              <a:ext uri="{FF2B5EF4-FFF2-40B4-BE49-F238E27FC236}">
                <a16:creationId xmlns:a16="http://schemas.microsoft.com/office/drawing/2014/main" id="{23348BDE-8C48-807A-74A6-7723AF9E24F6}"/>
              </a:ext>
            </a:extLst>
          </p:cNvPr>
          <p:cNvSpPr>
            <a:spLocks noGrp="1"/>
          </p:cNvSpPr>
          <p:nvPr>
            <p:ph type="title"/>
          </p:nvPr>
        </p:nvSpPr>
        <p:spPr>
          <a:xfrm>
            <a:off x="333829" y="71463"/>
            <a:ext cx="9833548" cy="945470"/>
          </a:xfrm>
        </p:spPr>
        <p:txBody>
          <a:bodyPr anchor="b">
            <a:normAutofit/>
          </a:bodyPr>
          <a:lstStyle/>
          <a:p>
            <a:r>
              <a:rPr lang="it-IT" sz="4000" b="1" dirty="0">
                <a:solidFill>
                  <a:schemeClr val="tx2"/>
                </a:solidFill>
              </a:rPr>
              <a:t>Il nostro percorso</a:t>
            </a:r>
          </a:p>
        </p:txBody>
      </p:sp>
      <p:grpSp>
        <p:nvGrpSpPr>
          <p:cNvPr id="12" name="Group 11">
            <a:extLst>
              <a:ext uri="{FF2B5EF4-FFF2-40B4-BE49-F238E27FC236}">
                <a16:creationId xmlns:a16="http://schemas.microsoft.com/office/drawing/2014/main" id="{33D939F1-7ABE-4D0E-946A-43F37F556A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3346102" cy="2510865"/>
            <a:chOff x="-305" y="-1"/>
            <a:chExt cx="3832880" cy="2876136"/>
          </a:xfrm>
        </p:grpSpPr>
        <p:sp>
          <p:nvSpPr>
            <p:cNvPr id="13" name="Freeform: Shape 12">
              <a:extLst>
                <a:ext uri="{FF2B5EF4-FFF2-40B4-BE49-F238E27FC236}">
                  <a16:creationId xmlns:a16="http://schemas.microsoft.com/office/drawing/2014/main" id="{63FE0426-0FE4-451E-A8BB-08DA6A6AC2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4A32F7E8-35B4-451F-AA07-AECF7CA1D5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E1097796-C3C8-4772-9EBD-9F5CA368F5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EC4BC137-BB50-4235-A83F-4B4EEE1590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Segnaposto contenuto 2">
            <a:extLst>
              <a:ext uri="{FF2B5EF4-FFF2-40B4-BE49-F238E27FC236}">
                <a16:creationId xmlns:a16="http://schemas.microsoft.com/office/drawing/2014/main" id="{C2ED7DB8-F5CE-FE1B-C635-90A1654A4E2E}"/>
              </a:ext>
            </a:extLst>
          </p:cNvPr>
          <p:cNvSpPr>
            <a:spLocks noGrp="1"/>
          </p:cNvSpPr>
          <p:nvPr>
            <p:ph idx="1"/>
          </p:nvPr>
        </p:nvSpPr>
        <p:spPr>
          <a:xfrm>
            <a:off x="333829" y="1168047"/>
            <a:ext cx="11451771" cy="4993690"/>
          </a:xfrm>
        </p:spPr>
        <p:txBody>
          <a:bodyPr>
            <a:noAutofit/>
          </a:bodyPr>
          <a:lstStyle/>
          <a:p>
            <a:pPr algn="just"/>
            <a:r>
              <a:rPr lang="it-IT" sz="2400" dirty="0">
                <a:solidFill>
                  <a:schemeClr val="tx2"/>
                </a:solidFill>
              </a:rPr>
              <a:t>Nel progetto di Educazione Civica sono stati stabiliti i prospetti relativi ad argomenti da sviluppare per tutti gli indirizzi della scuola. Questi sono stati individuati orizzontalmente per classe con il relativo monte ore in cui svolgerli. Il totale delle ore del curricolo previste sono inferiori a quelle obbligatorie dalla legge per permettere ai Consigli di Classe di organizzare percorsi personalizzati in base alle esigenze specifiche degli alunni.</a:t>
            </a:r>
          </a:p>
          <a:p>
            <a:pPr algn="just"/>
            <a:r>
              <a:rPr lang="it-IT" sz="2400" dirty="0">
                <a:solidFill>
                  <a:schemeClr val="tx2"/>
                </a:solidFill>
              </a:rPr>
              <a:t>I percorsi inseriti nel curricolo riguardano lo studio della Costituzione e degli organi della Unione Europea, i progetti di educazione alla salute diversi per ogni età e tutte le attività inerenti la vita scolastica (elezioni dei Rappresentanti di Classe e d’Istituto, Assemblee di Classe….).</a:t>
            </a:r>
          </a:p>
          <a:p>
            <a:pPr algn="just"/>
            <a:r>
              <a:rPr lang="it-IT" sz="2400" dirty="0">
                <a:solidFill>
                  <a:schemeClr val="tx2"/>
                </a:solidFill>
              </a:rPr>
              <a:t>I progetti </a:t>
            </a:r>
            <a:r>
              <a:rPr lang="it-IT" sz="2400" dirty="0" err="1">
                <a:solidFill>
                  <a:schemeClr val="tx2"/>
                </a:solidFill>
              </a:rPr>
              <a:t>Ri</a:t>
            </a:r>
            <a:r>
              <a:rPr lang="it-IT" sz="2400" dirty="0">
                <a:solidFill>
                  <a:schemeClr val="tx2"/>
                </a:solidFill>
              </a:rPr>
              <a:t>-Generazione e Archivio disarmo, pur non essendo previsti dal programma generale, sono stati svolti da un considerevole numero di classi così come l’approfondimento dei goal dell’Agenda 20-30 e le attività di prevenzione di bullismo e cyberbullismo.</a:t>
            </a:r>
          </a:p>
          <a:p>
            <a:pPr algn="just"/>
            <a:r>
              <a:rPr lang="it-IT" sz="2400" dirty="0">
                <a:solidFill>
                  <a:schemeClr val="tx2"/>
                </a:solidFill>
              </a:rPr>
              <a:t>Ogni Dipartimento ha deciso gli argomenti da affrontare durante l’anno scolastico inerenti gli assi dello Sviluppo Sostenibile e della Cittadinanza Digitale.</a:t>
            </a:r>
          </a:p>
        </p:txBody>
      </p:sp>
      <p:grpSp>
        <p:nvGrpSpPr>
          <p:cNvPr id="18" name="Group 17">
            <a:extLst>
              <a:ext uri="{FF2B5EF4-FFF2-40B4-BE49-F238E27FC236}">
                <a16:creationId xmlns:a16="http://schemas.microsoft.com/office/drawing/2014/main" id="{9DB3963A-4187-4A72-9DA4-CA6BADE229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9072780" y="3734338"/>
            <a:ext cx="3878664" cy="2368659"/>
            <a:chOff x="6867015" y="-1"/>
            <a:chExt cx="5324985" cy="3251912"/>
          </a:xfrm>
          <a:solidFill>
            <a:schemeClr val="accent5">
              <a:alpha val="10000"/>
            </a:schemeClr>
          </a:solidFill>
        </p:grpSpPr>
        <p:sp>
          <p:nvSpPr>
            <p:cNvPr id="19" name="Freeform: Shape 18">
              <a:extLst>
                <a:ext uri="{FF2B5EF4-FFF2-40B4-BE49-F238E27FC236}">
                  <a16:creationId xmlns:a16="http://schemas.microsoft.com/office/drawing/2014/main" id="{2428E75E-001A-4568-B035-574F1303EF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64AC8CFC-1164-4525-82A0-25F75ADCF4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6F35C856-5B70-4CA2-BB8F-A37197D8F9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550FD8B0-DE97-47B1-84ED-67A3BD00FE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06062539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81</TotalTime>
  <Words>430</Words>
  <Application>Microsoft Office PowerPoint</Application>
  <PresentationFormat>Widescreen</PresentationFormat>
  <Paragraphs>21</Paragraphs>
  <Slides>6</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6</vt:i4>
      </vt:variant>
    </vt:vector>
  </HeadingPairs>
  <TitlesOfParts>
    <vt:vector size="10" baseType="lpstr">
      <vt:lpstr>Arial</vt:lpstr>
      <vt:lpstr>Calibri</vt:lpstr>
      <vt:lpstr>Calibri Light</vt:lpstr>
      <vt:lpstr>Tema di Office</vt:lpstr>
      <vt:lpstr>REPORT INTERMEDIO  REFERENTE EDUCAZIONE CIVICA  PROF.SSA FRANCESCA PANELLA  A.S. 2022-2023</vt:lpstr>
      <vt:lpstr>Compiti del Referente d’Istituto</vt:lpstr>
      <vt:lpstr>Attività del Referente</vt:lpstr>
      <vt:lpstr>Compiti del coordinatore di Educazione Civica</vt:lpstr>
      <vt:lpstr>Il nostro progetto</vt:lpstr>
      <vt:lpstr>Il nostro percorso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 EDUCAZIONE CIVICA</dc:title>
  <dc:creator>od925</dc:creator>
  <cp:lastModifiedBy>od925</cp:lastModifiedBy>
  <cp:revision>19</cp:revision>
  <dcterms:created xsi:type="dcterms:W3CDTF">2023-01-18T19:37:05Z</dcterms:created>
  <dcterms:modified xsi:type="dcterms:W3CDTF">2023-01-19T16:57:35Z</dcterms:modified>
</cp:coreProperties>
</file>