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0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99"/>
    <a:srgbClr val="BC89E7"/>
    <a:srgbClr val="FF99CC"/>
    <a:srgbClr val="CCE6D8"/>
    <a:srgbClr val="68B48A"/>
    <a:srgbClr val="A8D4BC"/>
    <a:srgbClr val="BFABD9"/>
    <a:srgbClr val="99DBAA"/>
    <a:srgbClr val="F5C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51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70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8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45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35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78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14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39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ADCC-F28B-4D87-9B49-93BB1E78EA83}" type="datetimeFigureOut">
              <a:rPr lang="it-IT" smtClean="0"/>
              <a:t>07/06/2023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6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B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37856" y="1108364"/>
            <a:ext cx="9324108" cy="4087091"/>
          </a:xfrm>
          <a:solidFill>
            <a:srgbClr val="FFFF99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6600" dirty="0" smtClean="0">
                <a:latin typeface="Comic Sans MS" panose="030F0702030302020204" pitchFamily="66" charset="0"/>
              </a:rPr>
              <a:t>Classi C.A.I.E.</a:t>
            </a:r>
            <a:br>
              <a:rPr lang="it-IT" sz="6600" dirty="0" smtClean="0">
                <a:latin typeface="Comic Sans MS" panose="030F0702030302020204" pitchFamily="66" charset="0"/>
              </a:rPr>
            </a:br>
            <a:r>
              <a:rPr lang="en-US" sz="2800" b="1" i="1" dirty="0" smtClean="0">
                <a:latin typeface="Comic Sans MS" panose="030F0702030302020204" pitchFamily="66" charset="0"/>
              </a:rPr>
              <a:t>Cambridge Assessment International Education</a:t>
            </a:r>
            <a:r>
              <a:rPr lang="en-US" sz="2800" i="1" dirty="0" smtClean="0">
                <a:latin typeface="Comic Sans MS" panose="030F0702030302020204" pitchFamily="66" charset="0"/>
              </a:rPr>
              <a:t/>
            </a:r>
            <a:br>
              <a:rPr lang="en-US" sz="2800" i="1" dirty="0" smtClean="0">
                <a:latin typeface="Comic Sans MS" panose="030F0702030302020204" pitchFamily="66" charset="0"/>
              </a:rPr>
            </a:br>
            <a:r>
              <a:rPr lang="en-US" sz="2800" i="1" dirty="0" smtClean="0">
                <a:latin typeface="Comic Sans MS" panose="030F0702030302020204" pitchFamily="66" charset="0"/>
              </a:rPr>
              <a:t/>
            </a:r>
            <a:br>
              <a:rPr lang="en-US" sz="2800" i="1" dirty="0" smtClean="0">
                <a:latin typeface="Comic Sans MS" panose="030F0702030302020204" pitchFamily="66" charset="0"/>
              </a:rPr>
            </a:br>
            <a:r>
              <a:rPr lang="en-US" sz="2400" i="1" dirty="0">
                <a:latin typeface="Comic Sans MS" panose="030F0702030302020204" pitchFamily="66" charset="0"/>
              </a:rPr>
              <a:t/>
            </a:r>
            <a:br>
              <a:rPr lang="en-US" sz="2400" i="1" dirty="0">
                <a:latin typeface="Comic Sans MS" panose="030F0702030302020204" pitchFamily="66" charset="0"/>
              </a:rPr>
            </a:br>
            <a:r>
              <a:rPr lang="en-US" sz="3600" b="1" dirty="0" smtClean="0">
                <a:latin typeface="Comic Sans MS" panose="030F0702030302020204" pitchFamily="66" charset="0"/>
              </a:rPr>
              <a:t>A.s. 2022-2023</a:t>
            </a:r>
            <a:r>
              <a:rPr lang="en-US" sz="3600" b="1" i="1" dirty="0" smtClean="0">
                <a:latin typeface="Comic Sans MS" panose="030F0702030302020204" pitchFamily="66" charset="0"/>
              </a:rPr>
              <a:t/>
            </a:r>
            <a:br>
              <a:rPr lang="en-US" sz="3600" b="1" i="1" dirty="0" smtClean="0">
                <a:latin typeface="Comic Sans MS" panose="030F0702030302020204" pitchFamily="66" charset="0"/>
              </a:rPr>
            </a:br>
            <a:endParaRPr lang="it-IT" sz="36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8366" y="486649"/>
            <a:ext cx="4198447" cy="1289899"/>
          </a:xfr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4800" dirty="0" smtClean="0">
                <a:latin typeface="Comic Sans MS" panose="030F0702030302020204" pitchFamily="66" charset="0"/>
              </a:rPr>
              <a:t>Classi sede Succursale</a:t>
            </a:r>
            <a:endParaRPr lang="it-IT" sz="4800" dirty="0">
              <a:latin typeface="Comic Sans MS" panose="030F0702030302020204" pitchFamily="66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71154" y="486650"/>
            <a:ext cx="4288971" cy="1289899"/>
          </a:xfrm>
          <a:prstGeom prst="rect">
            <a:avLst/>
          </a:prstGeo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800" dirty="0" smtClean="0">
                <a:latin typeface="Comic Sans MS" panose="030F0702030302020204" pitchFamily="66" charset="0"/>
              </a:rPr>
              <a:t>Classi sede</a:t>
            </a:r>
          </a:p>
          <a:p>
            <a:pPr algn="ctr"/>
            <a:r>
              <a:rPr lang="it-IT" sz="4800" dirty="0" smtClean="0">
                <a:latin typeface="Comic Sans MS" panose="030F0702030302020204" pitchFamily="66" charset="0"/>
              </a:rPr>
              <a:t>Centrale</a:t>
            </a:r>
            <a:endParaRPr lang="it-IT" sz="4800" dirty="0">
              <a:latin typeface="Comic Sans MS" panose="030F0702030302020204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283234" y="2272936"/>
            <a:ext cx="5886994" cy="2606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 smtClean="0">
                <a:latin typeface="Comic Sans MS" panose="030F0702030302020204" pitchFamily="66" charset="0"/>
              </a:rPr>
              <a:t>3DSc: 20 alunni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latin typeface="Comic Sans MS" panose="030F0702030302020204" pitchFamily="66" charset="0"/>
              </a:rPr>
              <a:t>4DSc: 13 alunni</a:t>
            </a:r>
            <a:r>
              <a:rPr lang="it-IT" sz="2800" b="1" dirty="0">
                <a:latin typeface="Comic Sans MS" panose="030F0702030302020204" pitchFamily="66" charset="0"/>
              </a:rPr>
              <a:t> </a:t>
            </a:r>
            <a:r>
              <a:rPr lang="it-IT" sz="2800" b="1" dirty="0" smtClean="0">
                <a:latin typeface="Comic Sans MS" panose="030F0702030302020204" pitchFamily="66" charset="0"/>
              </a:rPr>
              <a:t>(4 in mobilità)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5DS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: </a:t>
            </a: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16 </a:t>
            </a:r>
            <a:r>
              <a:rPr lang="it-IT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alunni (Esame di Stato)</a:t>
            </a:r>
          </a:p>
          <a:p>
            <a:pPr>
              <a:lnSpc>
                <a:spcPct val="150000"/>
              </a:lnSpc>
            </a:pPr>
            <a:endParaRPr lang="it-IT" sz="2800" b="1" dirty="0" smtClean="0">
              <a:latin typeface="Comic Sans MS" panose="030F0702030302020204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9816" y="2272936"/>
            <a:ext cx="5852161" cy="1313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 smtClean="0">
                <a:latin typeface="Comic Sans MS" panose="030F0702030302020204" pitchFamily="66" charset="0"/>
              </a:rPr>
              <a:t>2BSc*: 22 alunni</a:t>
            </a:r>
          </a:p>
          <a:p>
            <a:pPr>
              <a:lnSpc>
                <a:spcPct val="150000"/>
              </a:lnSpc>
            </a:pPr>
            <a:r>
              <a:rPr lang="it-IT" sz="2800" b="1" dirty="0" smtClean="0">
                <a:latin typeface="Comic Sans MS" panose="030F0702030302020204" pitchFamily="66" charset="0"/>
              </a:rPr>
              <a:t>4BSc: 18 alunni (2 in mobilità)</a:t>
            </a:r>
          </a:p>
        </p:txBody>
      </p:sp>
      <p:cxnSp>
        <p:nvCxnSpPr>
          <p:cNvPr id="8" name="Connettore diritto 7"/>
          <p:cNvCxnSpPr/>
          <p:nvPr/>
        </p:nvCxnSpPr>
        <p:spPr>
          <a:xfrm>
            <a:off x="-21772" y="68574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/>
          <p:cNvSpPr/>
          <p:nvPr/>
        </p:nvSpPr>
        <p:spPr>
          <a:xfrm>
            <a:off x="169816" y="2656953"/>
            <a:ext cx="634855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it-IT" sz="28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200000"/>
              </a:lnSpc>
            </a:pPr>
            <a:r>
              <a:rPr lang="it-IT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5BS: 14 alunni (Esame di Stato)</a:t>
            </a:r>
            <a:endParaRPr lang="it-IT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n-US" b="1" i="1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b="1" i="1" dirty="0" smtClean="0">
                <a:latin typeface="Comic Sans MS" panose="030F0702030302020204" pitchFamily="66" charset="0"/>
              </a:rPr>
              <a:t> </a:t>
            </a:r>
            <a:r>
              <a:rPr lang="en-US" sz="2400" b="1" i="1" dirty="0" smtClean="0">
                <a:latin typeface="Comic Sans MS" panose="030F0702030302020204" pitchFamily="66" charset="0"/>
              </a:rPr>
              <a:t>*</a:t>
            </a:r>
            <a:r>
              <a:rPr lang="en-US" sz="2400" b="1" i="1" u="sng" dirty="0" err="1" smtClean="0">
                <a:latin typeface="Comic Sans MS" panose="030F0702030302020204" pitchFamily="66" charset="0"/>
              </a:rPr>
              <a:t>Nuovo</a:t>
            </a:r>
            <a:r>
              <a:rPr lang="en-US" sz="2400" b="1" i="1" u="sng" dirty="0" smtClean="0">
                <a:latin typeface="Comic Sans MS" panose="030F0702030302020204" pitchFamily="66" charset="0"/>
              </a:rPr>
              <a:t> </a:t>
            </a:r>
            <a:r>
              <a:rPr lang="en-US" sz="2400" b="1" i="1" u="sng" dirty="0" err="1">
                <a:latin typeface="Comic Sans MS" panose="030F0702030302020204" pitchFamily="66" charset="0"/>
              </a:rPr>
              <a:t>Ordinamento</a:t>
            </a:r>
            <a:r>
              <a:rPr lang="en-US" sz="2400" b="1" i="1" u="sng" dirty="0">
                <a:latin typeface="Comic Sans MS" panose="030F0702030302020204" pitchFamily="66" charset="0"/>
              </a:rPr>
              <a:t> - Discipline IGCSE</a:t>
            </a:r>
            <a:r>
              <a:rPr lang="en-US" sz="2400" b="1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English as a Second Language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Physics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62101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8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80160" y="411481"/>
            <a:ext cx="9392194" cy="1214846"/>
          </a:xfr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3200" b="1" dirty="0" smtClean="0">
                <a:latin typeface="Comic Sans MS" panose="030F0702030302020204" pitchFamily="66" charset="0"/>
              </a:rPr>
              <a:t>ESAMI IGCSE SESSIONE NOVEMBRE 2022</a:t>
            </a:r>
            <a:endParaRPr lang="it-IT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22236" y="2625632"/>
            <a:ext cx="11064208" cy="3470367"/>
          </a:xfrm>
          <a:prstGeom prst="rect">
            <a:avLst/>
          </a:prstGeom>
          <a:noFill/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200" b="1" u="sng" dirty="0" smtClean="0">
              <a:latin typeface="Comic Sans MS" panose="030F0702030302020204" pitchFamily="66" charset="0"/>
            </a:endParaRPr>
          </a:p>
          <a:p>
            <a:endParaRPr lang="it-IT" sz="3200" b="1" u="sng" dirty="0" smtClean="0">
              <a:latin typeface="Comic Sans MS" panose="030F0702030302020204" pitchFamily="66" charset="0"/>
            </a:endParaRPr>
          </a:p>
          <a:p>
            <a:endParaRPr lang="it-IT" sz="2800" b="1" u="sng" dirty="0" smtClean="0">
              <a:latin typeface="Comic Sans MS" panose="030F0702030302020204" pitchFamily="66" charset="0"/>
            </a:endParaRPr>
          </a:p>
          <a:p>
            <a:r>
              <a:rPr lang="it-IT" sz="2800" b="1" u="sng" dirty="0" err="1" smtClean="0">
                <a:latin typeface="Comic Sans MS" panose="030F0702030302020204" pitchFamily="66" charset="0"/>
              </a:rPr>
              <a:t>Physics</a:t>
            </a:r>
            <a:r>
              <a:rPr lang="it-IT" sz="2800" b="1" u="sng" dirty="0" smtClean="0">
                <a:latin typeface="Comic Sans MS" panose="030F0702030302020204" pitchFamily="66" charset="0"/>
              </a:rPr>
              <a:t> - classi 4BS/4DS:</a:t>
            </a:r>
          </a:p>
          <a:p>
            <a:endParaRPr lang="it-IT" sz="2800" b="1" dirty="0" smtClean="0">
              <a:latin typeface="Comic Sans MS" panose="030F0702030302020204" pitchFamily="66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it-IT" sz="2800" b="1" dirty="0" smtClean="0">
                <a:latin typeface="Comic Sans MS" panose="030F0702030302020204" pitchFamily="66" charset="0"/>
              </a:rPr>
              <a:t>Hanno sostenuto l’esame 7 studenti della </a:t>
            </a:r>
            <a:r>
              <a:rPr lang="it-IT" sz="2800" b="1" dirty="0" smtClean="0">
                <a:latin typeface="Comic Sans MS" panose="030F0702030302020204" pitchFamily="66" charset="0"/>
              </a:rPr>
              <a:t>4BSc </a:t>
            </a:r>
            <a:r>
              <a:rPr lang="it-IT" sz="2800" b="1" dirty="0" smtClean="0">
                <a:latin typeface="Comic Sans MS" panose="030F0702030302020204" pitchFamily="66" charset="0"/>
              </a:rPr>
              <a:t>con esito positivo;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it-IT" sz="2800" b="1" dirty="0" smtClean="0">
              <a:latin typeface="Comic Sans MS" panose="030F0702030302020204" pitchFamily="66" charset="0"/>
            </a:endParaRPr>
          </a:p>
          <a:p>
            <a:pPr marL="457200" indent="-457200">
              <a:lnSpc>
                <a:spcPct val="150000"/>
              </a:lnSpc>
              <a:buFontTx/>
              <a:buChar char="-"/>
            </a:pPr>
            <a:r>
              <a:rPr lang="it-IT" sz="2800" b="1" dirty="0">
                <a:latin typeface="Comic Sans MS" panose="030F0702030302020204" pitchFamily="66" charset="0"/>
              </a:rPr>
              <a:t>N</a:t>
            </a:r>
            <a:r>
              <a:rPr lang="it-IT" sz="2800" b="1" dirty="0" smtClean="0">
                <a:latin typeface="Comic Sans MS" panose="030F0702030302020204" pitchFamily="66" charset="0"/>
              </a:rPr>
              <a:t>essun iscritto della </a:t>
            </a:r>
            <a:r>
              <a:rPr lang="it-IT" sz="2800" b="1" dirty="0" smtClean="0">
                <a:latin typeface="Comic Sans MS" panose="030F0702030302020204" pitchFamily="66" charset="0"/>
              </a:rPr>
              <a:t>4DSc </a:t>
            </a:r>
            <a:r>
              <a:rPr lang="it-IT" sz="2800" b="1" dirty="0" smtClean="0">
                <a:latin typeface="Comic Sans MS" panose="030F0702030302020204" pitchFamily="66" charset="0"/>
              </a:rPr>
              <a:t>(1 studente in mobilità si è iscritto </a:t>
            </a:r>
            <a:r>
              <a:rPr lang="it-IT" sz="2800" b="1" dirty="0" smtClean="0">
                <a:latin typeface="Comic Sans MS" panose="030F0702030302020204" pitchFamily="66" charset="0"/>
              </a:rPr>
              <a:t>al</a:t>
            </a:r>
            <a:r>
              <a:rPr lang="it-IT" sz="2800" b="1" dirty="0" smtClean="0">
                <a:latin typeface="Comic Sans MS" panose="030F0702030302020204" pitchFamily="66" charset="0"/>
              </a:rPr>
              <a:t>la </a:t>
            </a:r>
            <a:r>
              <a:rPr lang="it-IT" sz="2800" b="1" dirty="0" smtClean="0">
                <a:latin typeface="Comic Sans MS" panose="030F0702030302020204" pitchFamily="66" charset="0"/>
              </a:rPr>
              <a:t>sessione di novembre 2023)</a:t>
            </a:r>
          </a:p>
          <a:p>
            <a:pPr marL="457200" indent="-457200">
              <a:lnSpc>
                <a:spcPct val="150000"/>
              </a:lnSpc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it-IT" sz="3200" b="1" dirty="0" smtClean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endParaRPr lang="it-IT" sz="3200" b="1" dirty="0">
              <a:latin typeface="Comic Sans MS" panose="030F0702030302020204" pitchFamily="66" charset="0"/>
            </a:endParaRPr>
          </a:p>
        </p:txBody>
      </p:sp>
      <p:cxnSp>
        <p:nvCxnSpPr>
          <p:cNvPr id="8" name="Connettore diritto 7"/>
          <p:cNvCxnSpPr/>
          <p:nvPr/>
        </p:nvCxnSpPr>
        <p:spPr>
          <a:xfrm>
            <a:off x="116680" y="6858000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51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534196" y="326571"/>
            <a:ext cx="7171507" cy="1569660"/>
          </a:xfrm>
          <a:prstGeom prst="rect">
            <a:avLst/>
          </a:prstGeom>
          <a:solidFill>
            <a:srgbClr val="BC89E7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3200" b="1" dirty="0" smtClean="0"/>
          </a:p>
          <a:p>
            <a:pPr algn="ctr"/>
            <a:r>
              <a:rPr lang="it-IT" sz="3200" b="1" dirty="0" smtClean="0"/>
              <a:t>ESAMI </a:t>
            </a:r>
            <a:r>
              <a:rPr lang="it-IT" sz="3200" b="1" dirty="0" smtClean="0">
                <a:latin typeface="Comic Sans MS" panose="030F0702030302020204" pitchFamily="66" charset="0"/>
              </a:rPr>
              <a:t>IGCSE</a:t>
            </a:r>
            <a:r>
              <a:rPr lang="it-IT" sz="3200" b="1" dirty="0" smtClean="0"/>
              <a:t> SESSIONE MAGGIO 2023</a:t>
            </a:r>
          </a:p>
          <a:p>
            <a:pPr algn="ctr"/>
            <a:endParaRPr lang="it-IT" sz="32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6582" y="2604655"/>
            <a:ext cx="1030778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u="sng" dirty="0" smtClean="0">
                <a:latin typeface="Comic Sans MS" panose="030F0702030302020204" pitchFamily="66" charset="0"/>
              </a:rPr>
              <a:t>English </a:t>
            </a:r>
            <a:r>
              <a:rPr lang="it-IT" sz="3200" b="1" u="sng" dirty="0" err="1" smtClean="0">
                <a:latin typeface="Comic Sans MS" panose="030F0702030302020204" pitchFamily="66" charset="0"/>
              </a:rPr>
              <a:t>as</a:t>
            </a:r>
            <a:r>
              <a:rPr lang="it-IT" sz="3200" b="1" u="sng" dirty="0" smtClean="0">
                <a:latin typeface="Comic Sans MS" panose="030F0702030302020204" pitchFamily="66" charset="0"/>
              </a:rPr>
              <a:t> a Second Language</a:t>
            </a:r>
            <a:r>
              <a:rPr lang="it-IT" sz="3200" b="1" dirty="0" smtClean="0">
                <a:latin typeface="Comic Sans MS" panose="030F0702030302020204" pitchFamily="66" charset="0"/>
              </a:rPr>
              <a:t>:</a:t>
            </a:r>
          </a:p>
          <a:p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latin typeface="Comic Sans MS" panose="030F0702030302020204" pitchFamily="66" charset="0"/>
              </a:rPr>
              <a:t>Hanno sostenuto l’esame 11 studenti della classe 3DSc;</a:t>
            </a:r>
          </a:p>
          <a:p>
            <a:pPr marL="457200" indent="-457200">
              <a:buFontTx/>
              <a:buChar char="-"/>
            </a:pPr>
            <a:endParaRPr lang="it-IT" sz="2800" b="1" dirty="0" smtClean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latin typeface="Comic Sans MS" panose="030F0702030302020204" pitchFamily="66" charset="0"/>
              </a:rPr>
              <a:t>6 studenti della classe 3AS </a:t>
            </a:r>
            <a:r>
              <a:rPr lang="it-IT" sz="2800" b="1" dirty="0" smtClean="0">
                <a:latin typeface="Comic Sans MS" panose="030F0702030302020204" pitchFamily="66" charset="0"/>
              </a:rPr>
              <a:t>(non </a:t>
            </a:r>
            <a:r>
              <a:rPr lang="it-IT" sz="2800" b="1" dirty="0" smtClean="0">
                <a:latin typeface="Comic Sans MS" panose="030F0702030302020204" pitchFamily="66" charset="0"/>
              </a:rPr>
              <a:t>Cambridge);</a:t>
            </a:r>
          </a:p>
          <a:p>
            <a:pPr marL="457200" indent="-457200">
              <a:buFontTx/>
              <a:buChar char="-"/>
            </a:pPr>
            <a:endParaRPr lang="it-IT" sz="2800" b="1" dirty="0" smtClean="0">
              <a:latin typeface="Comic Sans MS" panose="030F0702030302020204" pitchFamily="66" charset="0"/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latin typeface="Comic Sans MS" panose="030F0702030302020204" pitchFamily="66" charset="0"/>
              </a:rPr>
              <a:t>La 3BSc non si è formata.</a:t>
            </a:r>
          </a:p>
          <a:p>
            <a:endParaRPr lang="it-IT" sz="3200" dirty="0" smtClean="0">
              <a:latin typeface="Comic Sans MS" panose="030F0702030302020204" pitchFamily="66" charset="0"/>
            </a:endParaRPr>
          </a:p>
          <a:p>
            <a:r>
              <a:rPr lang="it-IT" sz="3200" b="1" dirty="0" smtClean="0">
                <a:latin typeface="Comic Sans MS" panose="030F0702030302020204" pitchFamily="66" charset="0"/>
              </a:rPr>
              <a:t>Esito dell’esame: 18 agosto 2023</a:t>
            </a:r>
          </a:p>
        </p:txBody>
      </p:sp>
    </p:spTree>
    <p:extLst>
      <p:ext uri="{BB962C8B-B14F-4D97-AF65-F5344CB8AC3E}">
        <p14:creationId xmlns:p14="http://schemas.microsoft.com/office/powerpoint/2010/main" val="3260747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537855" y="614507"/>
            <a:ext cx="9656618" cy="1325563"/>
          </a:xfr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 </a:t>
            </a:r>
            <a:r>
              <a:rPr lang="it-IT" sz="3200" b="1" dirty="0">
                <a:solidFill>
                  <a:prstClr val="black"/>
                </a:solidFill>
                <a:latin typeface="Comic Sans MS" panose="030F0702030302020204" pitchFamily="66" charset="0"/>
              </a:rPr>
              <a:t>ESAME IGCSE SESSIONE NOVEMBRE 2023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1219200" y="2493818"/>
            <a:ext cx="9296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 </a:t>
            </a:r>
            <a:r>
              <a:rPr lang="it-IT" sz="3200" b="1" u="sng" dirty="0" err="1" smtClean="0">
                <a:latin typeface="Comic Sans MS" panose="030F0702030302020204" pitchFamily="66" charset="0"/>
              </a:rPr>
              <a:t>Physics</a:t>
            </a:r>
            <a:r>
              <a:rPr lang="it-IT" sz="3200" b="1" u="sng" dirty="0" smtClean="0">
                <a:latin typeface="Comic Sans MS" panose="030F0702030302020204" pitchFamily="66" charset="0"/>
              </a:rPr>
              <a:t>:</a:t>
            </a:r>
          </a:p>
          <a:p>
            <a:endParaRPr lang="it-IT" sz="2800" b="1" u="sng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smtClean="0">
                <a:latin typeface="Comic Sans MS" panose="030F0702030302020204" pitchFamily="66" charset="0"/>
              </a:rPr>
              <a:t>Si sono iscritti 4 studenti della 3DSc;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smtClean="0">
                <a:latin typeface="Comic Sans MS" panose="030F0702030302020204" pitchFamily="66" charset="0"/>
              </a:rPr>
              <a:t>1 studente della 4DSc ora in mobilità all’estero;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it-IT" sz="2800" b="1" dirty="0">
              <a:latin typeface="Comic Sans MS" panose="030F0702030302020204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b="1" dirty="0" smtClean="0">
                <a:latin typeface="Comic Sans MS" panose="030F0702030302020204" pitchFamily="66" charset="0"/>
              </a:rPr>
              <a:t>1 studente della </a:t>
            </a:r>
            <a:r>
              <a:rPr lang="it-IT" sz="2800" b="1" dirty="0" smtClean="0">
                <a:latin typeface="Comic Sans MS" panose="030F0702030302020204" pitchFamily="66" charset="0"/>
              </a:rPr>
              <a:t>4BSc.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011186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21131" y="717821"/>
            <a:ext cx="7016931" cy="1325563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6000" dirty="0" smtClean="0"/>
              <a:t> </a:t>
            </a:r>
            <a:r>
              <a:rPr lang="it-IT" sz="4000" b="1" dirty="0" smtClean="0">
                <a:latin typeface="Comic Sans MS" panose="030F0702030302020204" pitchFamily="66" charset="0"/>
              </a:rPr>
              <a:t>CRITICITA</a:t>
            </a:r>
            <a:r>
              <a:rPr lang="it-IT" sz="6000" b="1" dirty="0" smtClean="0">
                <a:latin typeface="Comic Sans MS" panose="030F0702030302020204" pitchFamily="66" charset="0"/>
              </a:rPr>
              <a:t>’</a:t>
            </a:r>
            <a:endParaRPr lang="it-IT" sz="60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0328" y="2660073"/>
            <a:ext cx="10526090" cy="33943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it-IT" b="1" dirty="0" smtClean="0">
                <a:latin typeface="Comic Sans MS" panose="030F0702030302020204" pitchFamily="66" charset="0"/>
              </a:rPr>
              <a:t>Mancate iscrizioni alle Classi </a:t>
            </a:r>
            <a:r>
              <a:rPr lang="it-IT" b="1" dirty="0" smtClean="0">
                <a:latin typeface="Comic Sans MS" panose="030F0702030302020204" pitchFamily="66" charset="0"/>
              </a:rPr>
              <a:t>Cambridge;</a:t>
            </a:r>
            <a:endParaRPr lang="it-IT" b="1" dirty="0">
              <a:latin typeface="Comic Sans MS" panose="030F0702030302020204" pitchFamily="66" charset="0"/>
            </a:endParaRPr>
          </a:p>
          <a:p>
            <a:endParaRPr lang="it-IT" b="1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it-IT" b="1" dirty="0" smtClean="0">
                <a:latin typeface="Comic Sans MS" panose="030F0702030302020204" pitchFamily="66" charset="0"/>
              </a:rPr>
              <a:t>Pochi iscritti agli esami </a:t>
            </a:r>
            <a:r>
              <a:rPr lang="it-IT" b="1" dirty="0" smtClean="0">
                <a:latin typeface="Comic Sans MS" panose="030F0702030302020204" pitchFamily="66" charset="0"/>
              </a:rPr>
              <a:t>IGCSE, soprattutto </a:t>
            </a:r>
            <a:r>
              <a:rPr lang="it-IT" b="1" dirty="0" smtClean="0">
                <a:latin typeface="Comic Sans MS" panose="030F0702030302020204" pitchFamily="66" charset="0"/>
              </a:rPr>
              <a:t>di </a:t>
            </a:r>
            <a:r>
              <a:rPr lang="it-IT" b="1" dirty="0" err="1" smtClean="0">
                <a:latin typeface="Comic Sans MS" panose="030F0702030302020204" pitchFamily="66" charset="0"/>
              </a:rPr>
              <a:t>Physics</a:t>
            </a:r>
            <a:r>
              <a:rPr lang="it-IT" b="1" dirty="0">
                <a:latin typeface="Comic Sans MS" panose="030F0702030302020204" pitchFamily="66" charset="0"/>
              </a:rPr>
              <a:t> </a:t>
            </a:r>
            <a:r>
              <a:rPr lang="it-IT" b="1" dirty="0" smtClean="0">
                <a:latin typeface="Comic Sans MS" panose="030F0702030302020204" pitchFamily="66" charset="0"/>
              </a:rPr>
              <a:t>probabilmente a causa del continuo avvicendamento dei docenti madrelingua negli scorsi anni e alla mobilità degli studenti al quarto anno</a:t>
            </a:r>
            <a:endParaRPr lang="it-IT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3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269</TotalTime>
  <Words>230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Tema di Office</vt:lpstr>
      <vt:lpstr>Classi C.A.I.E. Cambridge Assessment International Education   A.s. 2022-2023 </vt:lpstr>
      <vt:lpstr>Classi sede Succursale</vt:lpstr>
      <vt:lpstr>ESAMI IGCSE SESSIONE NOVEMBRE 2022</vt:lpstr>
      <vt:lpstr>Presentazione standard di PowerPoint</vt:lpstr>
      <vt:lpstr> ESAME IGCSE SESSIONE NOVEMBRE 2023</vt:lpstr>
      <vt:lpstr> CRITICITA’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 C.A.I.E</dc:title>
  <dc:creator>User</dc:creator>
  <cp:lastModifiedBy>User</cp:lastModifiedBy>
  <cp:revision>52</cp:revision>
  <dcterms:created xsi:type="dcterms:W3CDTF">2021-06-08T14:31:24Z</dcterms:created>
  <dcterms:modified xsi:type="dcterms:W3CDTF">2023-06-07T13:54:44Z</dcterms:modified>
</cp:coreProperties>
</file>