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6/7/2023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976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7439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9645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644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29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48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3786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669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6/7/2023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046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443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0163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6/7/2023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7266F31-C48F-456E-BEE5-641C164DA2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4134537" cy="2866405"/>
          </a:xfrm>
        </p:spPr>
        <p:txBody>
          <a:bodyPr>
            <a:normAutofit/>
          </a:bodyPr>
          <a:lstStyle/>
          <a:p>
            <a:r>
              <a:rPr lang="it-IT" sz="5000"/>
              <a:t>PROGETTO DELE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CFEEA12-55D7-4C12-B0AF-2B2F174257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2705102"/>
            <a:ext cx="4134537" cy="3590814"/>
          </a:xfrm>
        </p:spPr>
        <p:txBody>
          <a:bodyPr>
            <a:normAutofit/>
          </a:bodyPr>
          <a:lstStyle/>
          <a:p>
            <a:r>
              <a:rPr lang="it-IT" sz="1600" i="1" dirty="0"/>
              <a:t>DOCENTE REFERENTE</a:t>
            </a:r>
            <a:r>
              <a:rPr lang="it-IT" sz="1600" dirty="0"/>
              <a:t>: prof.ssa Cinzia Covaccioli</a:t>
            </a:r>
          </a:p>
          <a:p>
            <a:r>
              <a:rPr lang="it-IT" sz="1600" i="1" dirty="0"/>
              <a:t>DOCENTE CORSO</a:t>
            </a:r>
            <a:r>
              <a:rPr lang="it-IT" sz="1600" dirty="0"/>
              <a:t>: prof.ssa </a:t>
            </a:r>
            <a:r>
              <a:rPr lang="it-IT" sz="1600" dirty="0" err="1"/>
              <a:t>María</a:t>
            </a:r>
            <a:r>
              <a:rPr lang="it-IT" sz="1600" dirty="0"/>
              <a:t> </a:t>
            </a:r>
            <a:r>
              <a:rPr lang="it-IT" sz="1600" dirty="0" err="1"/>
              <a:t>Belén</a:t>
            </a:r>
            <a:r>
              <a:rPr lang="it-IT" sz="1600" dirty="0"/>
              <a:t> </a:t>
            </a:r>
            <a:r>
              <a:rPr lang="it-IT" sz="1600" dirty="0" err="1"/>
              <a:t>Corredera</a:t>
            </a:r>
            <a:r>
              <a:rPr lang="it-IT" sz="1600" dirty="0"/>
              <a:t> Diaz</a:t>
            </a:r>
          </a:p>
          <a:p>
            <a:r>
              <a:rPr lang="it-IT" sz="1600" i="1" dirty="0"/>
              <a:t>ALUNNI</a:t>
            </a:r>
            <a:r>
              <a:rPr lang="it-IT" sz="1600" dirty="0"/>
              <a:t>: 11</a:t>
            </a:r>
          </a:p>
          <a:p>
            <a:r>
              <a:rPr lang="it-IT" sz="1600" i="1" dirty="0"/>
              <a:t>LIVELLI</a:t>
            </a:r>
            <a:r>
              <a:rPr lang="it-IT" sz="1600" dirty="0"/>
              <a:t>: A2 – A2/B1</a:t>
            </a:r>
          </a:p>
          <a:p>
            <a:r>
              <a:rPr lang="it-IT" sz="1600" i="1" dirty="0"/>
              <a:t>DURATA CORSO</a:t>
            </a:r>
            <a:r>
              <a:rPr lang="it-IT" sz="1600" dirty="0"/>
              <a:t>: 24 ore</a:t>
            </a:r>
          </a:p>
          <a:p>
            <a:r>
              <a:rPr lang="it-IT" sz="1600" i="1" dirty="0"/>
              <a:t>COSTO ESAME</a:t>
            </a:r>
            <a:r>
              <a:rPr lang="it-IT" sz="1600" dirty="0"/>
              <a:t>: 88€ 99€</a:t>
            </a:r>
          </a:p>
          <a:p>
            <a:r>
              <a:rPr lang="it-IT" sz="1600" i="1" dirty="0"/>
              <a:t>ESAME FINALE</a:t>
            </a:r>
            <a:r>
              <a:rPr lang="it-IT" sz="1600" dirty="0"/>
              <a:t>: 12-13/05/2023</a:t>
            </a:r>
          </a:p>
          <a:p>
            <a:endParaRPr lang="it-IT" dirty="0"/>
          </a:p>
        </p:txBody>
      </p:sp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4537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onvocazione esami DELE Instituto Cervantes novembre 2021 - The Cambridge  School">
            <a:extLst>
              <a:ext uri="{FF2B5EF4-FFF2-40B4-BE49-F238E27FC236}">
                <a16:creationId xmlns:a16="http://schemas.microsoft.com/office/drawing/2014/main" id="{922DE0D3-6F67-4D07-8EC6-B3EB96771D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997"/>
          <a:stretch/>
        </p:blipFill>
        <p:spPr bwMode="auto">
          <a:xfrm>
            <a:off x="5264837" y="1"/>
            <a:ext cx="6927163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5" name="Group 1034">
            <a:extLst>
              <a:ext uri="{FF2B5EF4-FFF2-40B4-BE49-F238E27FC236}">
                <a16:creationId xmlns:a16="http://schemas.microsoft.com/office/drawing/2014/main" id="{DE48D4BE-638C-5049-8A9F-D15A86E4EB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1746" y="0"/>
            <a:ext cx="1900254" cy="6858000"/>
            <a:chOff x="10291746" y="0"/>
            <a:chExt cx="1900254" cy="6858000"/>
          </a:xfrm>
        </p:grpSpPr>
        <p:sp>
          <p:nvSpPr>
            <p:cNvPr id="1036" name="Freeform 91">
              <a:extLst>
                <a:ext uri="{FF2B5EF4-FFF2-40B4-BE49-F238E27FC236}">
                  <a16:creationId xmlns:a16="http://schemas.microsoft.com/office/drawing/2014/main" id="{DF8710DD-8623-0045-9C27-3663AF831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9" y="809310"/>
              <a:ext cx="536171" cy="1124839"/>
            </a:xfrm>
            <a:custGeom>
              <a:avLst/>
              <a:gdLst>
                <a:gd name="connsiteX0" fmla="*/ 536171 w 536171"/>
                <a:gd name="connsiteY0" fmla="*/ 0 h 1124839"/>
                <a:gd name="connsiteX1" fmla="*/ 536171 w 536171"/>
                <a:gd name="connsiteY1" fmla="*/ 1124839 h 1124839"/>
                <a:gd name="connsiteX2" fmla="*/ 451423 w 536171"/>
                <a:gd name="connsiteY2" fmla="*/ 1116295 h 1124839"/>
                <a:gd name="connsiteX3" fmla="*/ 0 w 536171"/>
                <a:gd name="connsiteY3" fmla="*/ 562419 h 1124839"/>
                <a:gd name="connsiteX4" fmla="*/ 451423 w 536171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1" h="1124839">
                  <a:moveTo>
                    <a:pt x="536171" y="0"/>
                  </a:moveTo>
                  <a:lnTo>
                    <a:pt x="536171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37" name="Freeform 92">
              <a:extLst>
                <a:ext uri="{FF2B5EF4-FFF2-40B4-BE49-F238E27FC236}">
                  <a16:creationId xmlns:a16="http://schemas.microsoft.com/office/drawing/2014/main" id="{1A25D1DF-E3C6-9D49-9AF3-336FEE4A7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8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38" name="Freeform 93">
              <a:extLst>
                <a:ext uri="{FF2B5EF4-FFF2-40B4-BE49-F238E27FC236}">
                  <a16:creationId xmlns:a16="http://schemas.microsoft.com/office/drawing/2014/main" id="{D64871EE-73D8-5F4B-AC94-0AA9ECD347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0"/>
              <a:ext cx="535422" cy="562344"/>
            </a:xfrm>
            <a:custGeom>
              <a:avLst/>
              <a:gdLst>
                <a:gd name="connsiteX0" fmla="*/ 0 w 535422"/>
                <a:gd name="connsiteY0" fmla="*/ 0 h 562344"/>
                <a:gd name="connsiteX1" fmla="*/ 25421 w 535422"/>
                <a:gd name="connsiteY1" fmla="*/ 0 h 562344"/>
                <a:gd name="connsiteX2" fmla="*/ 36370 w 535422"/>
                <a:gd name="connsiteY2" fmla="*/ 108609 h 562344"/>
                <a:gd name="connsiteX3" fmla="*/ 469781 w 535422"/>
                <a:gd name="connsiteY3" fmla="*/ 531316 h 562344"/>
                <a:gd name="connsiteX4" fmla="*/ 535422 w 535422"/>
                <a:gd name="connsiteY4" fmla="*/ 537108 h 562344"/>
                <a:gd name="connsiteX5" fmla="*/ 535422 w 535422"/>
                <a:gd name="connsiteY5" fmla="*/ 562344 h 562344"/>
                <a:gd name="connsiteX6" fmla="*/ 451424 w 535422"/>
                <a:gd name="connsiteY6" fmla="*/ 553876 h 562344"/>
                <a:gd name="connsiteX7" fmla="*/ 0 w 535422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2" h="562344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0425" y="323904"/>
                    <a:pt x="252614" y="492525"/>
                    <a:pt x="469781" y="531316"/>
                  </a:cubicBezTo>
                  <a:lnTo>
                    <a:pt x="535422" y="537108"/>
                  </a:lnTo>
                  <a:lnTo>
                    <a:pt x="535422" y="562344"/>
                  </a:lnTo>
                  <a:lnTo>
                    <a:pt x="451424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39" name="Freeform 94">
              <a:extLst>
                <a:ext uri="{FF2B5EF4-FFF2-40B4-BE49-F238E27FC236}">
                  <a16:creationId xmlns:a16="http://schemas.microsoft.com/office/drawing/2014/main" id="{43740FCB-5707-4E48-BDF6-DC6C93B2B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2181112"/>
              <a:ext cx="535422" cy="1124687"/>
            </a:xfrm>
            <a:custGeom>
              <a:avLst/>
              <a:gdLst>
                <a:gd name="connsiteX0" fmla="*/ 535422 w 535422"/>
                <a:gd name="connsiteY0" fmla="*/ 0 h 1124687"/>
                <a:gd name="connsiteX1" fmla="*/ 535422 w 535422"/>
                <a:gd name="connsiteY1" fmla="*/ 25186 h 1124687"/>
                <a:gd name="connsiteX2" fmla="*/ 456541 w 535422"/>
                <a:gd name="connsiteY2" fmla="*/ 33138 h 1124687"/>
                <a:gd name="connsiteX3" fmla="*/ 25399 w 535422"/>
                <a:gd name="connsiteY3" fmla="*/ 562130 h 1124687"/>
                <a:gd name="connsiteX4" fmla="*/ 456541 w 535422"/>
                <a:gd name="connsiteY4" fmla="*/ 1091123 h 1124687"/>
                <a:gd name="connsiteX5" fmla="*/ 535422 w 535422"/>
                <a:gd name="connsiteY5" fmla="*/ 1099075 h 1124687"/>
                <a:gd name="connsiteX6" fmla="*/ 535422 w 535422"/>
                <a:gd name="connsiteY6" fmla="*/ 1124687 h 1124687"/>
                <a:gd name="connsiteX7" fmla="*/ 451423 w 535422"/>
                <a:gd name="connsiteY7" fmla="*/ 1116219 h 1124687"/>
                <a:gd name="connsiteX8" fmla="*/ 0 w 535422"/>
                <a:gd name="connsiteY8" fmla="*/ 562343 h 1124687"/>
                <a:gd name="connsiteX9" fmla="*/ 451423 w 535422"/>
                <a:gd name="connsiteY9" fmla="*/ 8468 h 1124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7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7"/>
                    <a:pt x="25399" y="301194"/>
                    <a:pt x="25399" y="562130"/>
                  </a:cubicBezTo>
                  <a:cubicBezTo>
                    <a:pt x="25399" y="823067"/>
                    <a:pt x="210489" y="1040774"/>
                    <a:pt x="456541" y="1091123"/>
                  </a:cubicBezTo>
                  <a:lnTo>
                    <a:pt x="535422" y="1099075"/>
                  </a:lnTo>
                  <a:lnTo>
                    <a:pt x="535422" y="1124687"/>
                  </a:lnTo>
                  <a:lnTo>
                    <a:pt x="451423" y="1116219"/>
                  </a:lnTo>
                  <a:cubicBezTo>
                    <a:pt x="193797" y="1063501"/>
                    <a:pt x="0" y="835554"/>
                    <a:pt x="0" y="562343"/>
                  </a:cubicBezTo>
                  <a:cubicBezTo>
                    <a:pt x="0" y="289132"/>
                    <a:pt x="193797" y="61185"/>
                    <a:pt x="451423" y="84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40" name="Freeform 95">
              <a:extLst>
                <a:ext uri="{FF2B5EF4-FFF2-40B4-BE49-F238E27FC236}">
                  <a16:creationId xmlns:a16="http://schemas.microsoft.com/office/drawing/2014/main" id="{8D1C35ED-1091-D644-85E9-229D1535F5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6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41" name="Freeform 96">
              <a:extLst>
                <a:ext uri="{FF2B5EF4-FFF2-40B4-BE49-F238E27FC236}">
                  <a16:creationId xmlns:a16="http://schemas.microsoft.com/office/drawing/2014/main" id="{6B502189-CE99-7843-92E7-4D17D28E6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3552837"/>
              <a:ext cx="535422" cy="1124688"/>
            </a:xfrm>
            <a:custGeom>
              <a:avLst/>
              <a:gdLst>
                <a:gd name="connsiteX0" fmla="*/ 535422 w 535422"/>
                <a:gd name="connsiteY0" fmla="*/ 0 h 1124688"/>
                <a:gd name="connsiteX1" fmla="*/ 535422 w 535422"/>
                <a:gd name="connsiteY1" fmla="*/ 25186 h 1124688"/>
                <a:gd name="connsiteX2" fmla="*/ 456541 w 535422"/>
                <a:gd name="connsiteY2" fmla="*/ 33138 h 1124688"/>
                <a:gd name="connsiteX3" fmla="*/ 25399 w 535422"/>
                <a:gd name="connsiteY3" fmla="*/ 562131 h 1124688"/>
                <a:gd name="connsiteX4" fmla="*/ 456541 w 535422"/>
                <a:gd name="connsiteY4" fmla="*/ 1091124 h 1124688"/>
                <a:gd name="connsiteX5" fmla="*/ 535422 w 535422"/>
                <a:gd name="connsiteY5" fmla="*/ 1099076 h 1124688"/>
                <a:gd name="connsiteX6" fmla="*/ 535422 w 535422"/>
                <a:gd name="connsiteY6" fmla="*/ 1124688 h 1124688"/>
                <a:gd name="connsiteX7" fmla="*/ 451423 w 535422"/>
                <a:gd name="connsiteY7" fmla="*/ 1116220 h 1124688"/>
                <a:gd name="connsiteX8" fmla="*/ 0 w 535422"/>
                <a:gd name="connsiteY8" fmla="*/ 562344 h 1124688"/>
                <a:gd name="connsiteX9" fmla="*/ 451423 w 535422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8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2" y="1099076"/>
                  </a:lnTo>
                  <a:lnTo>
                    <a:pt x="535422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42" name="Freeform 97">
              <a:extLst>
                <a:ext uri="{FF2B5EF4-FFF2-40B4-BE49-F238E27FC236}">
                  <a16:creationId xmlns:a16="http://schemas.microsoft.com/office/drawing/2014/main" id="{6FD2CD41-6936-0042-9119-463699DB95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2" y="6295916"/>
              <a:ext cx="535358" cy="562084"/>
            </a:xfrm>
            <a:custGeom>
              <a:avLst/>
              <a:gdLst>
                <a:gd name="connsiteX0" fmla="*/ 535358 w 535358"/>
                <a:gd name="connsiteY0" fmla="*/ 0 h 562084"/>
                <a:gd name="connsiteX1" fmla="*/ 535358 w 535358"/>
                <a:gd name="connsiteY1" fmla="*/ 25186 h 562084"/>
                <a:gd name="connsiteX2" fmla="*/ 469717 w 535358"/>
                <a:gd name="connsiteY2" fmla="*/ 30978 h 562084"/>
                <a:gd name="connsiteX3" fmla="*/ 36306 w 535358"/>
                <a:gd name="connsiteY3" fmla="*/ 453686 h 562084"/>
                <a:gd name="connsiteX4" fmla="*/ 25378 w 535358"/>
                <a:gd name="connsiteY4" fmla="*/ 562084 h 562084"/>
                <a:gd name="connsiteX5" fmla="*/ 0 w 535358"/>
                <a:gd name="connsiteY5" fmla="*/ 562084 h 562084"/>
                <a:gd name="connsiteX6" fmla="*/ 11423 w 535358"/>
                <a:gd name="connsiteY6" fmla="*/ 448780 h 562084"/>
                <a:gd name="connsiteX7" fmla="*/ 465221 w 535358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58" h="562084">
                  <a:moveTo>
                    <a:pt x="535358" y="0"/>
                  </a:moveTo>
                  <a:lnTo>
                    <a:pt x="535358" y="25186"/>
                  </a:lnTo>
                  <a:lnTo>
                    <a:pt x="469717" y="30978"/>
                  </a:lnTo>
                  <a:cubicBezTo>
                    <a:pt x="252550" y="69769"/>
                    <a:pt x="80361" y="238391"/>
                    <a:pt x="36306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3" y="448780"/>
                  </a:lnTo>
                  <a:cubicBezTo>
                    <a:pt x="57551" y="223357"/>
                    <a:pt x="237840" y="46805"/>
                    <a:pt x="465221" y="618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4239100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Punchcard">
      <a:dk1>
        <a:srgbClr val="000000"/>
      </a:dk1>
      <a:lt1>
        <a:srgbClr val="FFFFFF"/>
      </a:lt1>
      <a:dk2>
        <a:srgbClr val="00224B"/>
      </a:dk2>
      <a:lt2>
        <a:srgbClr val="EFF0EF"/>
      </a:lt2>
      <a:accent1>
        <a:srgbClr val="00B2F3"/>
      </a:accent1>
      <a:accent2>
        <a:srgbClr val="0471CC"/>
      </a:accent2>
      <a:accent3>
        <a:srgbClr val="14BBA9"/>
      </a:accent3>
      <a:accent4>
        <a:srgbClr val="8BB93B"/>
      </a:accent4>
      <a:accent5>
        <a:srgbClr val="EC970C"/>
      </a:accent5>
      <a:accent6>
        <a:srgbClr val="F55822"/>
      </a:accent6>
      <a:hlink>
        <a:srgbClr val="008EE6"/>
      </a:hlink>
      <a:folHlink>
        <a:srgbClr val="808C8E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46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Neue Haas Grotesk Text Pro</vt:lpstr>
      <vt:lpstr>PunchcardVTI</vt:lpstr>
      <vt:lpstr>PROGETTO DELE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DELE</dc:title>
  <dc:creator>Andrea</dc:creator>
  <cp:lastModifiedBy>Andrea</cp:lastModifiedBy>
  <cp:revision>4</cp:revision>
  <dcterms:created xsi:type="dcterms:W3CDTF">2023-06-07T14:18:37Z</dcterms:created>
  <dcterms:modified xsi:type="dcterms:W3CDTF">2023-06-07T14:55:28Z</dcterms:modified>
</cp:coreProperties>
</file>