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7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B79793-0C38-46DF-911C-8AD26184DBFF}" v="1" dt="2023-06-06T07:24:03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4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simo De Magistris" userId="95cffc57bb324b45" providerId="LiveId" clId="{1BB79793-0C38-46DF-911C-8AD26184DBFF}"/>
    <pc:docChg chg="custSel addSld delSld modSld">
      <pc:chgData name="Massimo De Magistris" userId="95cffc57bb324b45" providerId="LiveId" clId="{1BB79793-0C38-46DF-911C-8AD26184DBFF}" dt="2023-06-06T07:38:05.639" v="782" actId="20577"/>
      <pc:docMkLst>
        <pc:docMk/>
      </pc:docMkLst>
      <pc:sldChg chg="modSp mod">
        <pc:chgData name="Massimo De Magistris" userId="95cffc57bb324b45" providerId="LiveId" clId="{1BB79793-0C38-46DF-911C-8AD26184DBFF}" dt="2023-06-06T07:35:42.389" v="678" actId="20577"/>
        <pc:sldMkLst>
          <pc:docMk/>
          <pc:sldMk cId="2955290068" sldId="256"/>
        </pc:sldMkLst>
        <pc:spChg chg="mod">
          <ac:chgData name="Massimo De Magistris" userId="95cffc57bb324b45" providerId="LiveId" clId="{1BB79793-0C38-46DF-911C-8AD26184DBFF}" dt="2023-06-06T07:35:42.389" v="678" actId="20577"/>
          <ac:spMkLst>
            <pc:docMk/>
            <pc:sldMk cId="2955290068" sldId="256"/>
            <ac:spMk id="2" creationId="{023F1A95-1722-41D0-B64E-7232496E58B9}"/>
          </ac:spMkLst>
        </pc:spChg>
      </pc:sldChg>
      <pc:sldChg chg="modSp mod">
        <pc:chgData name="Massimo De Magistris" userId="95cffc57bb324b45" providerId="LiveId" clId="{1BB79793-0C38-46DF-911C-8AD26184DBFF}" dt="2023-06-06T07:01:08.173" v="51" actId="6549"/>
        <pc:sldMkLst>
          <pc:docMk/>
          <pc:sldMk cId="1997000320" sldId="257"/>
        </pc:sldMkLst>
        <pc:spChg chg="mod">
          <ac:chgData name="Massimo De Magistris" userId="95cffc57bb324b45" providerId="LiveId" clId="{1BB79793-0C38-46DF-911C-8AD26184DBFF}" dt="2023-06-06T07:01:08.173" v="51" actId="6549"/>
          <ac:spMkLst>
            <pc:docMk/>
            <pc:sldMk cId="1997000320" sldId="257"/>
            <ac:spMk id="3" creationId="{B39E8777-3950-4FEA-B05E-5385D056C053}"/>
          </ac:spMkLst>
        </pc:spChg>
      </pc:sldChg>
      <pc:sldChg chg="modSp mod">
        <pc:chgData name="Massimo De Magistris" userId="95cffc57bb324b45" providerId="LiveId" clId="{1BB79793-0C38-46DF-911C-8AD26184DBFF}" dt="2023-06-06T07:21:03.911" v="533" actId="20577"/>
        <pc:sldMkLst>
          <pc:docMk/>
          <pc:sldMk cId="2626647913" sldId="258"/>
        </pc:sldMkLst>
        <pc:spChg chg="mod">
          <ac:chgData name="Massimo De Magistris" userId="95cffc57bb324b45" providerId="LiveId" clId="{1BB79793-0C38-46DF-911C-8AD26184DBFF}" dt="2023-06-06T07:12:51.309" v="407" actId="1076"/>
          <ac:spMkLst>
            <pc:docMk/>
            <pc:sldMk cId="2626647913" sldId="258"/>
            <ac:spMk id="2" creationId="{88355A52-07C5-4C11-9E9D-A5EDAC4B5DE2}"/>
          </ac:spMkLst>
        </pc:spChg>
        <pc:spChg chg="mod">
          <ac:chgData name="Massimo De Magistris" userId="95cffc57bb324b45" providerId="LiveId" clId="{1BB79793-0C38-46DF-911C-8AD26184DBFF}" dt="2023-06-06T07:21:03.911" v="533" actId="20577"/>
          <ac:spMkLst>
            <pc:docMk/>
            <pc:sldMk cId="2626647913" sldId="258"/>
            <ac:spMk id="3" creationId="{B39E8777-3950-4FEA-B05E-5385D056C053}"/>
          </ac:spMkLst>
        </pc:spChg>
      </pc:sldChg>
      <pc:sldChg chg="modSp mod">
        <pc:chgData name="Massimo De Magistris" userId="95cffc57bb324b45" providerId="LiveId" clId="{1BB79793-0C38-46DF-911C-8AD26184DBFF}" dt="2023-06-06T07:38:05.639" v="782" actId="20577"/>
        <pc:sldMkLst>
          <pc:docMk/>
          <pc:sldMk cId="325891316" sldId="259"/>
        </pc:sldMkLst>
        <pc:spChg chg="mod">
          <ac:chgData name="Massimo De Magistris" userId="95cffc57bb324b45" providerId="LiveId" clId="{1BB79793-0C38-46DF-911C-8AD26184DBFF}" dt="2023-06-06T07:38:05.639" v="782" actId="20577"/>
          <ac:spMkLst>
            <pc:docMk/>
            <pc:sldMk cId="325891316" sldId="259"/>
            <ac:spMk id="3" creationId="{B39E8777-3950-4FEA-B05E-5385D056C053}"/>
          </ac:spMkLst>
        </pc:spChg>
      </pc:sldChg>
      <pc:sldChg chg="modSp del mod">
        <pc:chgData name="Massimo De Magistris" userId="95cffc57bb324b45" providerId="LiveId" clId="{1BB79793-0C38-46DF-911C-8AD26184DBFF}" dt="2023-06-06T07:22:15.792" v="563" actId="2696"/>
        <pc:sldMkLst>
          <pc:docMk/>
          <pc:sldMk cId="2055258143" sldId="260"/>
        </pc:sldMkLst>
        <pc:spChg chg="mod">
          <ac:chgData name="Massimo De Magistris" userId="95cffc57bb324b45" providerId="LiveId" clId="{1BB79793-0C38-46DF-911C-8AD26184DBFF}" dt="2023-06-06T07:22:09.829" v="562" actId="6549"/>
          <ac:spMkLst>
            <pc:docMk/>
            <pc:sldMk cId="2055258143" sldId="260"/>
            <ac:spMk id="2" creationId="{88355A52-07C5-4C11-9E9D-A5EDAC4B5DE2}"/>
          </ac:spMkLst>
        </pc:spChg>
      </pc:sldChg>
      <pc:sldChg chg="addSp modSp new mod">
        <pc:chgData name="Massimo De Magistris" userId="95cffc57bb324b45" providerId="LiveId" clId="{1BB79793-0C38-46DF-911C-8AD26184DBFF}" dt="2023-06-06T07:37:23.722" v="779" actId="20577"/>
        <pc:sldMkLst>
          <pc:docMk/>
          <pc:sldMk cId="3551141771" sldId="260"/>
        </pc:sldMkLst>
        <pc:spChg chg="mod">
          <ac:chgData name="Massimo De Magistris" userId="95cffc57bb324b45" providerId="LiveId" clId="{1BB79793-0C38-46DF-911C-8AD26184DBFF}" dt="2023-06-06T07:23:24.382" v="566" actId="122"/>
          <ac:spMkLst>
            <pc:docMk/>
            <pc:sldMk cId="3551141771" sldId="260"/>
            <ac:spMk id="2" creationId="{54DAD19B-0DD5-B6FD-CC55-53CE6946A385}"/>
          </ac:spMkLst>
        </pc:spChg>
        <pc:spChg chg="add mod">
          <ac:chgData name="Massimo De Magistris" userId="95cffc57bb324b45" providerId="LiveId" clId="{1BB79793-0C38-46DF-911C-8AD26184DBFF}" dt="2023-06-06T07:37:23.722" v="779" actId="20577"/>
          <ac:spMkLst>
            <pc:docMk/>
            <pc:sldMk cId="3551141771" sldId="260"/>
            <ac:spMk id="3" creationId="{5142C197-435A-F96E-DFA9-EB8688DDCCF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06/06/2023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54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06/06/2023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898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06/06/2023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26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06/06/2023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07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06/06/2023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05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06/06/2023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5312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06/06/2023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7922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06/06/2023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49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06/06/2023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56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4F7D-5340-467C-B06F-8911853BDA93}" type="datetimeFigureOut">
              <a:rPr lang="it-IT" smtClean="0"/>
              <a:t>06/06/2023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2467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EA64F7D-5340-467C-B06F-8911853BDA93}" type="datetimeFigureOut">
              <a:rPr lang="it-IT" smtClean="0"/>
              <a:t>06/06/2023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76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64F7D-5340-467C-B06F-8911853BDA93}" type="datetimeFigureOut">
              <a:rPr lang="it-IT" smtClean="0"/>
              <a:t>06/06/2023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37B391C-58CA-4EF4-B13C-DA091AA4C45B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56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3F1A95-1722-41D0-B64E-7232496E5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80878"/>
          </a:xfrm>
          <a:ln>
            <a:noFill/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it-IT" dirty="0"/>
            </a:br>
            <a:r>
              <a:rPr lang="it-IT" sz="3600" dirty="0"/>
              <a:t>report referenti </a:t>
            </a:r>
            <a:r>
              <a:rPr lang="it-IT" sz="3600" dirty="0" err="1"/>
              <a:t>DEl</a:t>
            </a:r>
            <a:r>
              <a:rPr lang="it-IT" sz="3600" dirty="0"/>
              <a:t> </a:t>
            </a:r>
            <a:br>
              <a:rPr lang="it-IT" dirty="0"/>
            </a:br>
            <a:r>
              <a:rPr lang="it-IT" sz="4000" dirty="0">
                <a:highlight>
                  <a:srgbClr val="FF0000"/>
                </a:highlight>
              </a:rPr>
              <a:t>Cyberbullismo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B4028D6-180A-47DC-BF96-AB81D9F6E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8397" y="3554232"/>
            <a:ext cx="10466455" cy="1773142"/>
          </a:xfrm>
        </p:spPr>
        <p:txBody>
          <a:bodyPr>
            <a:normAutofit/>
          </a:bodyPr>
          <a:lstStyle/>
          <a:p>
            <a:r>
              <a:rPr lang="it-IT" dirty="0"/>
              <a:t>Prof.ssa Ester </a:t>
            </a:r>
            <a:r>
              <a:rPr lang="it-IT" dirty="0" err="1"/>
              <a:t>Buffardi</a:t>
            </a:r>
            <a:endParaRPr lang="it-IT" dirty="0"/>
          </a:p>
          <a:p>
            <a:r>
              <a:rPr lang="it-IT" dirty="0"/>
              <a:t>prof. Massimo De Magistris</a:t>
            </a:r>
          </a:p>
          <a:p>
            <a:r>
              <a:rPr lang="it-IT" sz="1400" dirty="0"/>
              <a:t>                                                                                                                        </a:t>
            </a:r>
            <a:r>
              <a:rPr lang="it-IT" dirty="0"/>
              <a:t>Collegio Docenti  del 16/06/2023</a:t>
            </a:r>
          </a:p>
        </p:txBody>
      </p:sp>
    </p:spTree>
    <p:extLst>
      <p:ext uri="{BB962C8B-B14F-4D97-AF65-F5344CB8AC3E}">
        <p14:creationId xmlns:p14="http://schemas.microsoft.com/office/powerpoint/2010/main" val="295529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355A52-07C5-4C11-9E9D-A5EDAC4B5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Collaborazione con la Comunità di Sant’Egidio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9E8777-3950-4FEA-B05E-5385D056C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/>
              <a:t>Accordi con la dott.ssa Elisabetta </a:t>
            </a:r>
            <a:r>
              <a:rPr lang="it-IT" dirty="0" err="1"/>
              <a:t>Ignesti</a:t>
            </a:r>
            <a:r>
              <a:rPr lang="it-IT" dirty="0"/>
              <a:t> della Comunità di Sant’Egidio per interventi sul Tema del Cyberbullismo</a:t>
            </a:r>
          </a:p>
          <a:p>
            <a:pPr>
              <a:buFontTx/>
              <a:buChar char="-"/>
            </a:pPr>
            <a:r>
              <a:rPr lang="it-IT" dirty="0"/>
              <a:t>Negli incontri sono stati trattati i seguenti ulteriori argomenti:</a:t>
            </a:r>
          </a:p>
          <a:p>
            <a:pPr marL="0" indent="0">
              <a:buNone/>
            </a:pPr>
            <a:r>
              <a:rPr lang="it-IT" dirty="0"/>
              <a:t>Attivismo Digitale, Cittadinanza digitale, Comunicazione non ostile, Educazione al rispetto, Educazione alle differenze, Fake news e informazione corretta, Hate speech, Inclusione e integrazione digitale, Navigazione sicura.</a:t>
            </a:r>
          </a:p>
        </p:txBody>
      </p:sp>
    </p:spTree>
    <p:extLst>
      <p:ext uri="{BB962C8B-B14F-4D97-AF65-F5344CB8AC3E}">
        <p14:creationId xmlns:p14="http://schemas.microsoft.com/office/powerpoint/2010/main" val="1997000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355A52-07C5-4C11-9E9D-A5EDAC4B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03469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ATTIVITA’ SVOLTE </a:t>
            </a:r>
            <a:r>
              <a:rPr lang="it-IT" dirty="0" err="1"/>
              <a:t>NELl’a.s.</a:t>
            </a:r>
            <a:r>
              <a:rPr lang="it-IT" dirty="0"/>
              <a:t> 2022/2023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9E8777-3950-4FEA-B05E-5385D056C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021305"/>
            <a:ext cx="9603275" cy="372979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it-IT" dirty="0"/>
              <a:t>Interventi in presenza nelle classi prime con un Formatore della Comunità di Sant’Egidio nelle seguenti date: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/>
              <a:t>   Lunedì 12 dicembre – classi 1AS e 1AU   in sede centrale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/>
              <a:t>   Giovedì 15 dicembre – classi  1DU e 1AL   in sede centrale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/>
              <a:t>   Giovedì  9  febbraio –  classi 1AT e  1ES   in sede centrale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/>
              <a:t>   Giovedì  2  marzo   -  classi   1CS e 1DS  in sede succursale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/>
              <a:t>   Giovedì  27 aprile  -  classi   1BT e 1BU  in sede succursale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/>
              <a:t>   Venerdì   12 maggio  - classi   1CL e 1CU  in sede succursale</a:t>
            </a:r>
          </a:p>
          <a:p>
            <a:pPr marL="514350" indent="-514350">
              <a:buAutoNum type="arabicParenR"/>
            </a:pPr>
            <a:r>
              <a:rPr lang="it-IT" dirty="0"/>
              <a:t>Interventi della referente prof.ssa </a:t>
            </a:r>
            <a:r>
              <a:rPr lang="it-IT" dirty="0" err="1"/>
              <a:t>Buffardi</a:t>
            </a:r>
            <a:r>
              <a:rPr lang="it-IT" dirty="0"/>
              <a:t>, in collaborazione con la coordinatrice, in una classe in cui si sono verificati episodi di bullismo e cyberbullismo e consistenti in incontri con i responsabili volti a far comprendere la gravità delle azioni poste in essere. 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6647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DAD19B-0DD5-B6FD-CC55-53CE6946A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32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ATTIVITA’ SVOLTE </a:t>
            </a:r>
            <a:r>
              <a:rPr kumimoji="0" lang="it-IT" sz="3200" b="0" i="0" u="none" strike="noStrike" kern="1200" cap="all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NELl’a.s.</a:t>
            </a:r>
            <a:r>
              <a:rPr kumimoji="0" lang="it-IT" sz="32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 2022/2023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142C197-435A-F96E-DFA9-EB8688DDCCF6}"/>
              </a:ext>
            </a:extLst>
          </p:cNvPr>
          <p:cNvSpPr txBox="1"/>
          <p:nvPr/>
        </p:nvSpPr>
        <p:spPr>
          <a:xfrm>
            <a:off x="1451579" y="2261937"/>
            <a:ext cx="960327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E’ stato effettuato, come negli anni passati, il Monitoraggio dei fenomeni di bullismo e cyberbullismo organizzato dalla  Piattaforma “ELISA” e rivolto a tutti gli studenti e studentesse dell’Istituto</a:t>
            </a:r>
          </a:p>
          <a:p>
            <a:endParaRPr lang="it-IT" sz="2800" dirty="0"/>
          </a:p>
          <a:p>
            <a:r>
              <a:rPr lang="it-IT" sz="2800" dirty="0"/>
              <a:t>Tutte le attività svolte sono rientrare nell’ambito dell’insegnamento di Educazione Civica</a:t>
            </a:r>
          </a:p>
        </p:txBody>
      </p:sp>
    </p:spTree>
    <p:extLst>
      <p:ext uri="{BB962C8B-B14F-4D97-AF65-F5344CB8AC3E}">
        <p14:creationId xmlns:p14="http://schemas.microsoft.com/office/powerpoint/2010/main" val="3551141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355A52-07C5-4C11-9E9D-A5EDAC4B5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CONSIDERAZIONI SU INCONTRI SVOLTI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9E8777-3950-4FEA-B05E-5385D056C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>
              <a:buNone/>
            </a:pPr>
            <a:r>
              <a:rPr lang="it-IT" sz="2400" dirty="0"/>
              <a:t>I ragazzi hanno dimostrato mediamente grande interesse rispetto al tema trattato. </a:t>
            </a:r>
          </a:p>
          <a:p>
            <a:pPr marL="457200" lvl="1" indent="0">
              <a:buNone/>
            </a:pPr>
            <a:r>
              <a:rPr lang="it-IT" sz="2400" dirty="0"/>
              <a:t>Hanno partecipato attivamente al dibattito con opportuni interventi ed hanno interagito positivamente con il formatore, quando sollecitati, sulle problematiche in </a:t>
            </a:r>
            <a:r>
              <a:rPr lang="it-IT" sz="2400"/>
              <a:t>esame.</a:t>
            </a:r>
            <a:endParaRPr lang="it-IT" sz="2400" dirty="0"/>
          </a:p>
          <a:p>
            <a:pPr marL="457200" lvl="1" indent="0">
              <a:buNone/>
            </a:pPr>
            <a:r>
              <a:rPr lang="it-IT" sz="2400" dirty="0"/>
              <a:t>E’ emersa la loro necessità dell’affrontare un problema che sembra più diffuso, anche nella scuola, di quanto si possa percepire.</a:t>
            </a:r>
          </a:p>
        </p:txBody>
      </p:sp>
    </p:spTree>
    <p:extLst>
      <p:ext uri="{BB962C8B-B14F-4D97-AF65-F5344CB8AC3E}">
        <p14:creationId xmlns:p14="http://schemas.microsoft.com/office/powerpoint/2010/main" val="325891316"/>
      </p:ext>
    </p:extLst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Raccolt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133</TotalTime>
  <Words>349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Wingdings</vt:lpstr>
      <vt:lpstr>Raccolta</vt:lpstr>
      <vt:lpstr> report referenti DEl  Cyberbullismo</vt:lpstr>
      <vt:lpstr>Collaborazione con la Comunità di Sant’Egidio</vt:lpstr>
      <vt:lpstr>ATTIVITA’ SVOLTE NELl’a.s. 2022/2023</vt:lpstr>
      <vt:lpstr>ATTIVITA’ SVOLTE NELl’a.s. 2022/2023</vt:lpstr>
      <vt:lpstr>CONSIDERAZIONI SU INCONTRI SVOLTI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Cyberbullismo</dc:title>
  <dc:creator>Massimo De Magistris</dc:creator>
  <cp:lastModifiedBy>Massimo De Magistris</cp:lastModifiedBy>
  <cp:revision>7</cp:revision>
  <dcterms:created xsi:type="dcterms:W3CDTF">2022-01-16T19:06:05Z</dcterms:created>
  <dcterms:modified xsi:type="dcterms:W3CDTF">2023-06-06T07:38:11Z</dcterms:modified>
</cp:coreProperties>
</file>