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80" r:id="rId6"/>
    <p:sldId id="279" r:id="rId7"/>
    <p:sldId id="275" r:id="rId8"/>
    <p:sldId id="276" r:id="rId9"/>
    <p:sldId id="277" r:id="rId10"/>
    <p:sldId id="278" r:id="rId11"/>
    <p:sldId id="260" r:id="rId12"/>
    <p:sldId id="26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98ED2A8-EE64-40D4-A6AC-2C46F60E8F23}">
          <p14:sldIdLst>
            <p14:sldId id="256"/>
            <p14:sldId id="257"/>
            <p14:sldId id="258"/>
            <p14:sldId id="259"/>
            <p14:sldId id="280"/>
          </p14:sldIdLst>
        </p14:section>
        <p14:section name="Sezione senza titolo" id="{C8A712C8-1ADE-4164-8993-18662801A92B}">
          <p14:sldIdLst>
            <p14:sldId id="279"/>
            <p14:sldId id="275"/>
            <p14:sldId id="276"/>
            <p14:sldId id="277"/>
            <p14:sldId id="278"/>
          </p14:sldIdLst>
        </p14:section>
        <p14:section name="Sezione senza titolo" id="{6EE98AA8-C28F-47BF-9E43-35856078C59C}">
          <p14:sldIdLst/>
        </p14:section>
        <p14:section name="Sezione senza titolo" id="{1B3E853E-2875-44EE-B946-1A7AA3E74C50}">
          <p14:sldIdLst>
            <p14:sldId id="26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86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19/01/2023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92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19/01/2023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98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19/01/2023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78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19/01/2023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26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19/01/2023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02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19/01/2023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54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19/01/2023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93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19/01/2023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2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19/01/2023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6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19/01/2023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82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19/01/2023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039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19/01/2023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0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Orientamento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2022/2023</a:t>
            </a:r>
          </a:p>
          <a:p>
            <a:r>
              <a:rPr lang="it-IT" dirty="0"/>
              <a:t>F.S: Prof.ssa Rossella Tarantino</a:t>
            </a:r>
          </a:p>
          <a:p>
            <a:r>
              <a:rPr lang="it-IT" dirty="0"/>
              <a:t>Commissione : </a:t>
            </a:r>
            <a:r>
              <a:rPr lang="it-IT" dirty="0" err="1"/>
              <a:t>Prof.sse</a:t>
            </a:r>
            <a:r>
              <a:rPr lang="it-IT" dirty="0"/>
              <a:t> Fortini, Iaccarino, </a:t>
            </a:r>
            <a:r>
              <a:rPr lang="it-IT" dirty="0" err="1"/>
              <a:t>Meliddo</a:t>
            </a:r>
            <a:r>
              <a:rPr lang="it-IT" dirty="0"/>
              <a:t>, Razzi, Zaccagnini</a:t>
            </a:r>
          </a:p>
        </p:txBody>
      </p:sp>
    </p:spTree>
    <p:extLst>
      <p:ext uri="{BB962C8B-B14F-4D97-AF65-F5344CB8AC3E}">
        <p14:creationId xmlns:p14="http://schemas.microsoft.com/office/powerpoint/2010/main" val="108903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4D4576-C7A9-A0AD-B3D9-E85AB49A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All’anno prossimo</a:t>
            </a:r>
          </a:p>
        </p:txBody>
      </p:sp>
      <p:pic>
        <p:nvPicPr>
          <p:cNvPr id="6" name="Segnaposto contenuto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1FEE9C52-9A99-A611-A102-3942DDB6B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4" y="1333500"/>
            <a:ext cx="6096000" cy="3429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C99277-76F5-334A-3FD6-8B254DE1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60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Materiale prodotto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Nuovi dépliant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Locandine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Cartelloni pubblicitari: Prof.ssa </a:t>
            </a:r>
            <a:r>
              <a:rPr lang="it-IT" dirty="0" err="1"/>
              <a:t>Bellogi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Aggiornamento del sito spazio orientamento in entrata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Google </a:t>
            </a:r>
            <a:r>
              <a:rPr lang="it-IT" dirty="0" err="1"/>
              <a:t>form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Circolari comunicazioni scuole medie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34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5CBA7-5033-4CF5-8DDD-DA61066B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Punti di forza e debolezza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F7BA8F-6FD7-46B8-928D-20DEE77AB8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it-IT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Affiatamento commissione Orientamento;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Collaborazione e partecipazione di tutte le componenti coinvolte:  professori, alunni, personale ATA, segreteria didattica, DSGA;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Presenza e partecipazione della DS alle attività di orientamento.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Attività di Orientamento organizzate dalle scuole medie (numerose quest’anno)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2 giornate di orientamento organizzate dallo sportello Informagiovani di Testaccio presso la sala Consiliare di via Mazzacurati.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3F9FF6-DC15-4575-8F12-1EBFEFE50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459722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Nelle scuole medie , benché la nostra circolare delle varie attività venga spedita ad ottobre, le commissioni si attivano tutte contemporaneamente a dicembre. 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Difficile conciliare il proprio orario con le richieste di presentazione degli indirizzi delle scuole medie.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La reputazione della nostra scuola è ridiventata, un po’ quella di qualche anno fa e che avevamo molto combattuto.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6 professori per tutta questa mole di lavoro non è riproponibile.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645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6656" y="578555"/>
            <a:ext cx="10772775" cy="1658198"/>
          </a:xfrm>
        </p:spPr>
        <p:txBody>
          <a:bodyPr/>
          <a:lstStyle/>
          <a:p>
            <a:r>
              <a:rPr lang="it-IT" dirty="0"/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Formare almeno 10 classi :</a:t>
            </a:r>
          </a:p>
          <a:p>
            <a:pPr marL="0" indent="0">
              <a:buNone/>
            </a:pPr>
            <a:r>
              <a:rPr lang="it-IT" dirty="0"/>
              <a:t> 2 linguistico /2 scientifico/ 2 Cambridge/2 Tecnico /2 Scienze Umane;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Favorire iscrizioni di alunni motivati allo studio ( ricaduta su livelli di apprendimento)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Rendere la scuola «visibile» sul territorio;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18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Figura strumentale orientamento in entrata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Commissione Orientamento: professoresse Fortini, Iaccarino, Razzi, </a:t>
            </a:r>
            <a:r>
              <a:rPr lang="it-IT" dirty="0" err="1"/>
              <a:t>Meliddo</a:t>
            </a:r>
            <a:r>
              <a:rPr lang="it-IT" dirty="0"/>
              <a:t>, Zaccagnini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Professori che hanno collaborato : </a:t>
            </a:r>
            <a:r>
              <a:rPr lang="it-IT" dirty="0" err="1"/>
              <a:t>Labarile</a:t>
            </a:r>
            <a:r>
              <a:rPr lang="it-IT" dirty="0"/>
              <a:t>, Covaccioli, Crispino; Di Filippo, Tomassetti, Raponi; Domizi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Account orientamento, mail, </a:t>
            </a:r>
            <a:r>
              <a:rPr lang="it-IT" dirty="0" err="1"/>
              <a:t>meet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6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Euroma 2   :  36 alunni/ 6 professori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Laboratori  in presenza : « Nino Rota» su richiesta lingue e materie tecnico commerciale ( </a:t>
            </a:r>
            <a:r>
              <a:rPr lang="it-IT" dirty="0" err="1"/>
              <a:t>Meliddo</a:t>
            </a:r>
            <a:r>
              <a:rPr lang="it-IT" dirty="0"/>
              <a:t>, Covaccioli, Zaccagnini)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Laboratori durante gli open days animati dagli alunni: scientifico, linguistico, </a:t>
            </a:r>
            <a:r>
              <a:rPr lang="it-IT" dirty="0" err="1"/>
              <a:t>tecnico-commmerciale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Richieste visite dei 2 plessi : 636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Richieste open days da remoto: 600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360 ore di PCTO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Open day presso l’IIS via dei  </a:t>
            </a:r>
            <a:r>
              <a:rPr lang="it-IT" dirty="0" err="1"/>
              <a:t>Papareschi</a:t>
            </a:r>
            <a:r>
              <a:rPr lang="it-IT" dirty="0"/>
              <a:t> (8 ore open day da remoto- 396 persone iscritte/ 350 partecipanti  / 8 ore visite in presenza( 4 in centrale/4 succursale- presso scuole medie (PCTO : 22 alunni coinvolti per un max di 6 ore ciascuno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Orientamento presso le scuole medie: </a:t>
            </a:r>
            <a:r>
              <a:rPr lang="it-IT" dirty="0" err="1"/>
              <a:t>Bagnera</a:t>
            </a:r>
            <a:r>
              <a:rPr lang="it-IT" dirty="0"/>
              <a:t>/ Gherardi, Quartararo, Morandi, Villoresi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Orientamento presso la Sala Consiliare Via Mazzacurati 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37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B1B515-F9F4-43DB-9558-A4C5ABBBF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55308D-DA8D-2858-EE9E-E242F948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55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Gli alunni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C9528F-903F-4F75-99E3-CC588843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3584828-27DA-329D-F172-041CF4721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316" y="233680"/>
            <a:ext cx="4616684" cy="642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6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43CD3-D7ED-4CEF-0DDC-3A45782F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 ’anno scorso…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974652-EA9F-BB28-4A27-8E034713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D30F43-1FB0-8783-16CE-91163B25B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740501-49A9-3346-56DB-A47935EA9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85" y="351639"/>
            <a:ext cx="6279424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5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F1B5D9-8E16-FA6E-C309-CAC8BA1E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Quest’anno….</a:t>
            </a:r>
          </a:p>
        </p:txBody>
      </p:sp>
      <p:pic>
        <p:nvPicPr>
          <p:cNvPr id="6" name="Segnaposto immagine 5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6ACA83C0-4C7D-F2DA-2193-C8F84B607F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b="11134"/>
          <a:stretch>
            <a:fillRect/>
          </a:stretch>
        </p:blipFill>
        <p:spPr>
          <a:xfrm>
            <a:off x="0" y="-1"/>
            <a:ext cx="12392606" cy="5418667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FB6B22-7DF9-B97E-8694-24FF0B8A0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526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32D75A-37D8-D6A7-99D9-D13BC663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66C1D58-0CA7-08D9-DD98-E0933FD83A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b="11134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E76C47-15D9-A882-4CAD-D2B0A83DC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18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85D4-D5E3-AA15-5090-71CFBAB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6C87A08-5049-A3FE-AC5C-F9D9D7A4ED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b="11134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65389A-726A-94A0-8DCB-B97F396F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30757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0</TotalTime>
  <Words>432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Wingdings</vt:lpstr>
      <vt:lpstr>Metropolitano</vt:lpstr>
      <vt:lpstr>Orientamento</vt:lpstr>
      <vt:lpstr>Obiettivi</vt:lpstr>
      <vt:lpstr>Strumenti</vt:lpstr>
      <vt:lpstr>Attività</vt:lpstr>
      <vt:lpstr>Gli alunni</vt:lpstr>
      <vt:lpstr>L ’anno scorso…</vt:lpstr>
      <vt:lpstr>Quest’anno….</vt:lpstr>
      <vt:lpstr>Presentazione standard di PowerPoint</vt:lpstr>
      <vt:lpstr>Presentazione standard di PowerPoint</vt:lpstr>
      <vt:lpstr>All’anno prossimo</vt:lpstr>
      <vt:lpstr>Materiale prodotto</vt:lpstr>
      <vt:lpstr>Punti di forza e debolezza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Orientamento</dc:title>
  <dc:creator>User</dc:creator>
  <cp:lastModifiedBy>Rossella Tarantino</cp:lastModifiedBy>
  <cp:revision>37</cp:revision>
  <dcterms:created xsi:type="dcterms:W3CDTF">2018-01-19T14:20:46Z</dcterms:created>
  <dcterms:modified xsi:type="dcterms:W3CDTF">2023-01-19T16:06:10Z</dcterms:modified>
</cp:coreProperties>
</file>