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32" r:id="rId1"/>
  </p:sldMasterIdLst>
  <p:notesMasterIdLst>
    <p:notesMasterId r:id="rId11"/>
  </p:notesMasterIdLst>
  <p:handoutMasterIdLst>
    <p:handoutMasterId r:id="rId12"/>
  </p:handoutMasterIdLst>
  <p:sldIdLst>
    <p:sldId id="281" r:id="rId2"/>
    <p:sldId id="259" r:id="rId3"/>
    <p:sldId id="257" r:id="rId4"/>
    <p:sldId id="297" r:id="rId5"/>
    <p:sldId id="296" r:id="rId6"/>
    <p:sldId id="299" r:id="rId7"/>
    <p:sldId id="300" r:id="rId8"/>
    <p:sldId id="301" r:id="rId9"/>
    <p:sldId id="298" r:id="rId10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6DA"/>
    <a:srgbClr val="009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801AC-3855-4408-9DB1-397D501D43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94B1F02-4F07-45F4-8C82-D081F3960F1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DIRIGENTE SCOLASTICO </a:t>
          </a:r>
          <a:b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prof.ssa Paola PALMEGIANI</a:t>
          </a:r>
        </a:p>
      </dgm:t>
    </dgm:pt>
    <dgm:pt modelId="{EB832F27-F931-4577-8E83-56B7F374C7C5}" type="parTrans" cxnId="{4CD736C6-437E-4ADD-9967-B71B96241023}">
      <dgm:prSet/>
      <dgm:spPr/>
      <dgm:t>
        <a:bodyPr/>
        <a:lstStyle/>
        <a:p>
          <a:endParaRPr lang="it-IT" b="1"/>
        </a:p>
      </dgm:t>
    </dgm:pt>
    <dgm:pt modelId="{C69D4EC6-D620-4A33-9413-AE3551954BAC}" type="sibTrans" cxnId="{4CD736C6-437E-4ADD-9967-B71B96241023}">
      <dgm:prSet/>
      <dgm:spPr/>
      <dgm:t>
        <a:bodyPr/>
        <a:lstStyle/>
        <a:p>
          <a:endParaRPr lang="it-IT" b="1"/>
        </a:p>
      </dgm:t>
    </dgm:pt>
    <dgm:pt modelId="{43C235D2-273A-414C-AECF-69F64B2FB29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t-IT" b="1" dirty="0"/>
            <a:t>DIRETTORE S.G.A</a:t>
          </a:r>
          <a:br>
            <a:rPr lang="it-IT" b="1" dirty="0"/>
          </a:br>
          <a:r>
            <a:rPr lang="it-IT" b="1" dirty="0"/>
            <a:t>Barbara PANZINI</a:t>
          </a:r>
        </a:p>
      </dgm:t>
    </dgm:pt>
    <dgm:pt modelId="{38EBEBA0-6A82-4781-BA57-0C767E80BE97}" type="parTrans" cxnId="{530C9171-B1D8-49AC-8AC8-19946801AAAD}">
      <dgm:prSet/>
      <dgm:spPr/>
      <dgm:t>
        <a:bodyPr/>
        <a:lstStyle/>
        <a:p>
          <a:endParaRPr lang="it-IT" b="1"/>
        </a:p>
      </dgm:t>
    </dgm:pt>
    <dgm:pt modelId="{4ACB1F15-BF47-4C22-B03D-4BF938AD2247}" type="sibTrans" cxnId="{530C9171-B1D8-49AC-8AC8-19946801AAAD}">
      <dgm:prSet/>
      <dgm:spPr/>
      <dgm:t>
        <a:bodyPr/>
        <a:lstStyle/>
        <a:p>
          <a:endParaRPr lang="it-IT" b="1"/>
        </a:p>
      </dgm:t>
    </dgm:pt>
    <dgm:pt modelId="{44BE239A-4B0B-453C-8ED0-025DE57CA3E8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t-IT" b="1" dirty="0"/>
            <a:t>Personale Amministrativo</a:t>
          </a:r>
        </a:p>
      </dgm:t>
    </dgm:pt>
    <dgm:pt modelId="{2FCEA5D5-81E4-4965-A260-8132A14CB6DD}" type="parTrans" cxnId="{7565818C-0ADD-4367-AC63-BFDD916F1937}">
      <dgm:prSet/>
      <dgm:spPr/>
      <dgm:t>
        <a:bodyPr/>
        <a:lstStyle/>
        <a:p>
          <a:endParaRPr lang="it-IT" b="1"/>
        </a:p>
      </dgm:t>
    </dgm:pt>
    <dgm:pt modelId="{CC95B515-4E1C-43F1-BCE8-BF33B70D59E0}" type="sibTrans" cxnId="{7565818C-0ADD-4367-AC63-BFDD916F1937}">
      <dgm:prSet/>
      <dgm:spPr/>
      <dgm:t>
        <a:bodyPr/>
        <a:lstStyle/>
        <a:p>
          <a:endParaRPr lang="it-IT" b="1"/>
        </a:p>
      </dgm:t>
    </dgm:pt>
    <dgm:pt modelId="{B2FC9926-F2D3-484B-9C21-F1969CE158D4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t-IT" sz="1200" b="1" dirty="0"/>
            <a:t>Personale ATA</a:t>
          </a:r>
        </a:p>
      </dgm:t>
    </dgm:pt>
    <dgm:pt modelId="{751D8CF6-B0B2-4B42-B772-79C4FA08F9A1}" type="parTrans" cxnId="{8F769DBC-F0B7-4BB2-8E46-6C4F4CED180F}">
      <dgm:prSet/>
      <dgm:spPr/>
      <dgm:t>
        <a:bodyPr/>
        <a:lstStyle/>
        <a:p>
          <a:endParaRPr lang="it-IT" b="1"/>
        </a:p>
      </dgm:t>
    </dgm:pt>
    <dgm:pt modelId="{85F90DF0-3A1F-43F8-9752-592B7586D7FC}" type="sibTrans" cxnId="{8F769DBC-F0B7-4BB2-8E46-6C4F4CED180F}">
      <dgm:prSet/>
      <dgm:spPr/>
      <dgm:t>
        <a:bodyPr/>
        <a:lstStyle/>
        <a:p>
          <a:endParaRPr lang="it-IT" b="1"/>
        </a:p>
      </dgm:t>
    </dgm:pt>
    <dgm:pt modelId="{00A31DCB-6FB4-4EBF-B5C0-7A937386812E}">
      <dgm:prSet custT="1"/>
      <dgm:spPr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STAFF DELLA PRESIDENZA</a:t>
          </a:r>
        </a:p>
      </dgm:t>
    </dgm:pt>
    <dgm:pt modelId="{A68D13B0-5648-4930-ABD1-FE4CD0B16FCD}" type="parTrans" cxnId="{62DFF047-AD4E-4280-BCCE-DFF04559991D}">
      <dgm:prSet/>
      <dgm:spPr/>
      <dgm:t>
        <a:bodyPr/>
        <a:lstStyle/>
        <a:p>
          <a:endParaRPr lang="it-IT" b="1"/>
        </a:p>
      </dgm:t>
    </dgm:pt>
    <dgm:pt modelId="{E487D7CE-F8C1-489A-B3EB-D2ECD0038A0B}" type="sibTrans" cxnId="{62DFF047-AD4E-4280-BCCE-DFF04559991D}">
      <dgm:prSet/>
      <dgm:spPr/>
      <dgm:t>
        <a:bodyPr/>
        <a:lstStyle/>
        <a:p>
          <a:endParaRPr lang="it-IT" b="1"/>
        </a:p>
      </dgm:t>
    </dgm:pt>
    <dgm:pt modelId="{05B9CA55-ECC5-418C-9FFB-EBBE3044AF4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REFERENTI DOCENTI</a:t>
          </a:r>
        </a:p>
      </dgm:t>
    </dgm:pt>
    <dgm:pt modelId="{EBF88C56-3B67-41E3-A7A5-638745974430}" type="parTrans" cxnId="{72CE3065-3046-4D9B-876A-ADDFFCDF0975}">
      <dgm:prSet/>
      <dgm:spPr/>
      <dgm:t>
        <a:bodyPr/>
        <a:lstStyle/>
        <a:p>
          <a:endParaRPr lang="it-IT" b="1"/>
        </a:p>
      </dgm:t>
    </dgm:pt>
    <dgm:pt modelId="{45853FF9-B8BC-4FE5-B7A9-DE2DE19B281B}" type="sibTrans" cxnId="{72CE3065-3046-4D9B-876A-ADDFFCDF0975}">
      <dgm:prSet/>
      <dgm:spPr/>
      <dgm:t>
        <a:bodyPr/>
        <a:lstStyle/>
        <a:p>
          <a:endParaRPr lang="it-IT" b="1"/>
        </a:p>
      </dgm:t>
    </dgm:pt>
    <dgm:pt modelId="{2B30BBD9-964E-4C12-885A-E53C7858B33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R.S.P.P.</a:t>
          </a:r>
          <a:b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Ing. Fabiana MERCURI</a:t>
          </a:r>
        </a:p>
      </dgm:t>
    </dgm:pt>
    <dgm:pt modelId="{3BB78B47-4B59-40C2-9192-26D553090572}" type="parTrans" cxnId="{D246A512-ADDE-4AD9-A18D-6DA2C1FD4D8D}">
      <dgm:prSet/>
      <dgm:spPr/>
      <dgm:t>
        <a:bodyPr/>
        <a:lstStyle/>
        <a:p>
          <a:endParaRPr lang="it-IT" b="1"/>
        </a:p>
      </dgm:t>
    </dgm:pt>
    <dgm:pt modelId="{7D42E5AB-A4CE-4097-9AFC-16C4468D19A8}" type="sibTrans" cxnId="{D246A512-ADDE-4AD9-A18D-6DA2C1FD4D8D}">
      <dgm:prSet/>
      <dgm:spPr/>
      <dgm:t>
        <a:bodyPr/>
        <a:lstStyle/>
        <a:p>
          <a:endParaRPr lang="it-IT" b="1"/>
        </a:p>
      </dgm:t>
    </dgm:pt>
    <dgm:pt modelId="{B02B0A3D-5267-4F98-A545-5CCB48AB0C2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Addetti Sicurezza</a:t>
          </a:r>
        </a:p>
      </dgm:t>
    </dgm:pt>
    <dgm:pt modelId="{A5953B4D-F2ED-41E1-8623-A0BFFC84D49D}" type="parTrans" cxnId="{B10EB1F5-E90A-41AE-9EA0-AFF75779454D}">
      <dgm:prSet/>
      <dgm:spPr/>
      <dgm:t>
        <a:bodyPr/>
        <a:lstStyle/>
        <a:p>
          <a:endParaRPr lang="it-IT" b="1"/>
        </a:p>
      </dgm:t>
    </dgm:pt>
    <dgm:pt modelId="{3471A2FA-E1DC-4C97-B7FC-538A0C7C641C}" type="sibTrans" cxnId="{B10EB1F5-E90A-41AE-9EA0-AFF75779454D}">
      <dgm:prSet/>
      <dgm:spPr/>
      <dgm:t>
        <a:bodyPr/>
        <a:lstStyle/>
        <a:p>
          <a:endParaRPr lang="it-IT" b="1"/>
        </a:p>
      </dgm:t>
    </dgm:pt>
    <dgm:pt modelId="{0B23DE12-5C64-4DEE-96B4-15125A01B94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R.L.S</a:t>
          </a:r>
          <a:b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G. </a:t>
          </a:r>
          <a:r>
            <a:rPr lang="it-IT" sz="1400" b="1" dirty="0" err="1">
              <a:latin typeface="Calibri" panose="020F0502020204030204" pitchFamily="34" charset="0"/>
              <a:cs typeface="Calibri" panose="020F0502020204030204" pitchFamily="34" charset="0"/>
            </a:rPr>
            <a:t>Trasmondi</a:t>
          </a:r>
          <a:endParaRPr lang="it-IT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74C3E7-BC72-4EB5-802F-6825FD90E255}" type="parTrans" cxnId="{AA5B6CE8-F924-4D22-989E-73606B0CBAC9}">
      <dgm:prSet/>
      <dgm:spPr/>
      <dgm:t>
        <a:bodyPr/>
        <a:lstStyle/>
        <a:p>
          <a:endParaRPr lang="it-IT" b="1"/>
        </a:p>
      </dgm:t>
    </dgm:pt>
    <dgm:pt modelId="{263551D9-DD2A-488A-853E-BCB11B662C32}" type="sibTrans" cxnId="{AA5B6CE8-F924-4D22-989E-73606B0CBAC9}">
      <dgm:prSet/>
      <dgm:spPr/>
      <dgm:t>
        <a:bodyPr/>
        <a:lstStyle/>
        <a:p>
          <a:endParaRPr lang="it-IT" b="1"/>
        </a:p>
      </dgm:t>
    </dgm:pt>
    <dgm:pt modelId="{982DE46D-6D0C-46BB-8D25-1FC53FA6ED1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t-IT" b="1" dirty="0"/>
            <a:t>Referenti Tecnici</a:t>
          </a:r>
        </a:p>
      </dgm:t>
    </dgm:pt>
    <dgm:pt modelId="{9FDE5107-B64E-42CB-9D99-2FB0F9B75EE2}" type="parTrans" cxnId="{77C8AC6D-6F69-4230-9C42-379CEA6F7BBF}">
      <dgm:prSet/>
      <dgm:spPr/>
      <dgm:t>
        <a:bodyPr/>
        <a:lstStyle/>
        <a:p>
          <a:endParaRPr lang="it-IT" b="1"/>
        </a:p>
      </dgm:t>
    </dgm:pt>
    <dgm:pt modelId="{09FB4A94-FACB-4A9D-9145-75C1B1AF7032}" type="sibTrans" cxnId="{77C8AC6D-6F69-4230-9C42-379CEA6F7BBF}">
      <dgm:prSet/>
      <dgm:spPr/>
      <dgm:t>
        <a:bodyPr/>
        <a:lstStyle/>
        <a:p>
          <a:endParaRPr lang="it-IT" b="1"/>
        </a:p>
      </dgm:t>
    </dgm:pt>
    <dgm:pt modelId="{82D95640-FAF3-4160-85F4-4DD28CDD64F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Medico Competente</a:t>
          </a:r>
          <a:b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it-IT" sz="1400" b="1" dirty="0">
              <a:latin typeface="Calibri" panose="020F0502020204030204" pitchFamily="34" charset="0"/>
              <a:cs typeface="Calibri" panose="020F0502020204030204" pitchFamily="34" charset="0"/>
            </a:rPr>
            <a:t>Dott. Pier Agostino Gioffrè</a:t>
          </a:r>
        </a:p>
      </dgm:t>
    </dgm:pt>
    <dgm:pt modelId="{13ED9874-9E3D-4B75-A946-C6967ED6BB88}" type="parTrans" cxnId="{A09BACFF-F340-4639-A905-85EA5457EA17}">
      <dgm:prSet/>
      <dgm:spPr/>
      <dgm:t>
        <a:bodyPr/>
        <a:lstStyle/>
        <a:p>
          <a:endParaRPr lang="it-IT" b="1"/>
        </a:p>
      </dgm:t>
    </dgm:pt>
    <dgm:pt modelId="{A0DBA754-9898-49A6-8C03-E62653161A5E}" type="sibTrans" cxnId="{A09BACFF-F340-4639-A905-85EA5457EA17}">
      <dgm:prSet/>
      <dgm:spPr/>
      <dgm:t>
        <a:bodyPr/>
        <a:lstStyle/>
        <a:p>
          <a:endParaRPr lang="it-IT" b="1"/>
        </a:p>
      </dgm:t>
    </dgm:pt>
    <dgm:pt modelId="{236DFBBC-CC10-4453-9EAD-7C78AE557382}" type="pres">
      <dgm:prSet presAssocID="{B24801AC-3855-4408-9DB1-397D501D43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A5DA64-7D89-4611-AA6F-7A4F92D874FC}" type="pres">
      <dgm:prSet presAssocID="{294B1F02-4F07-45F4-8C82-D081F3960F17}" presName="hierRoot1" presStyleCnt="0">
        <dgm:presLayoutVars>
          <dgm:hierBranch val="hang"/>
        </dgm:presLayoutVars>
      </dgm:prSet>
      <dgm:spPr/>
    </dgm:pt>
    <dgm:pt modelId="{2AC48BE9-00A5-4C5F-8BD0-49683D1148B1}" type="pres">
      <dgm:prSet presAssocID="{294B1F02-4F07-45F4-8C82-D081F3960F17}" presName="rootComposite1" presStyleCnt="0"/>
      <dgm:spPr/>
    </dgm:pt>
    <dgm:pt modelId="{8C536CC0-19FA-4672-B26F-DA14CD61890A}" type="pres">
      <dgm:prSet presAssocID="{294B1F02-4F07-45F4-8C82-D081F3960F17}" presName="rootText1" presStyleLbl="node0" presStyleIdx="0" presStyleCnt="1" custScaleX="211680">
        <dgm:presLayoutVars>
          <dgm:chPref val="3"/>
        </dgm:presLayoutVars>
      </dgm:prSet>
      <dgm:spPr>
        <a:prstGeom prst="roundRect">
          <a:avLst/>
        </a:prstGeom>
      </dgm:spPr>
    </dgm:pt>
    <dgm:pt modelId="{A2BE7198-1F46-40F4-8AAF-5608B84D5326}" type="pres">
      <dgm:prSet presAssocID="{294B1F02-4F07-45F4-8C82-D081F3960F17}" presName="rootConnector1" presStyleLbl="node1" presStyleIdx="0" presStyleCnt="0"/>
      <dgm:spPr/>
    </dgm:pt>
    <dgm:pt modelId="{5068F713-C60E-4379-BAE3-6E192352FB78}" type="pres">
      <dgm:prSet presAssocID="{294B1F02-4F07-45F4-8C82-D081F3960F17}" presName="hierChild2" presStyleCnt="0"/>
      <dgm:spPr/>
    </dgm:pt>
    <dgm:pt modelId="{913A1C74-E2A8-4C7C-BA9A-FD9F55158709}" type="pres">
      <dgm:prSet presAssocID="{38EBEBA0-6A82-4781-BA57-0C767E80BE97}" presName="Name48" presStyleLbl="parChTrans1D2" presStyleIdx="0" presStyleCnt="5"/>
      <dgm:spPr/>
    </dgm:pt>
    <dgm:pt modelId="{ADEA6710-FEEB-4BE7-BE75-76B3043EA633}" type="pres">
      <dgm:prSet presAssocID="{43C235D2-273A-414C-AECF-69F64B2FB29B}" presName="hierRoot2" presStyleCnt="0">
        <dgm:presLayoutVars>
          <dgm:hierBranch val="hang"/>
        </dgm:presLayoutVars>
      </dgm:prSet>
      <dgm:spPr/>
    </dgm:pt>
    <dgm:pt modelId="{899598B1-5AD5-4680-97AC-795740C494EB}" type="pres">
      <dgm:prSet presAssocID="{43C235D2-273A-414C-AECF-69F64B2FB29B}" presName="rootComposite" presStyleCnt="0"/>
      <dgm:spPr/>
    </dgm:pt>
    <dgm:pt modelId="{998D6751-54BF-4214-8AB5-980FD72C48B8}" type="pres">
      <dgm:prSet presAssocID="{43C235D2-273A-414C-AECF-69F64B2FB29B}" presName="rootText" presStyleLbl="node2" presStyleIdx="0" presStyleCnt="5" custScaleX="123628">
        <dgm:presLayoutVars>
          <dgm:chPref val="3"/>
        </dgm:presLayoutVars>
      </dgm:prSet>
      <dgm:spPr/>
    </dgm:pt>
    <dgm:pt modelId="{BDB6A00A-9A52-40E5-A86F-BFAF0C03D46E}" type="pres">
      <dgm:prSet presAssocID="{43C235D2-273A-414C-AECF-69F64B2FB29B}" presName="rootConnector" presStyleLbl="node2" presStyleIdx="0" presStyleCnt="5"/>
      <dgm:spPr/>
    </dgm:pt>
    <dgm:pt modelId="{9526C0A6-0E0F-4590-9F43-CC2224ABB0C1}" type="pres">
      <dgm:prSet presAssocID="{43C235D2-273A-414C-AECF-69F64B2FB29B}" presName="hierChild4" presStyleCnt="0"/>
      <dgm:spPr/>
    </dgm:pt>
    <dgm:pt modelId="{6333B355-7A5B-4270-81A2-4DCFCB10B03D}" type="pres">
      <dgm:prSet presAssocID="{2FCEA5D5-81E4-4965-A260-8132A14CB6DD}" presName="Name48" presStyleLbl="parChTrans1D3" presStyleIdx="0" presStyleCnt="5"/>
      <dgm:spPr/>
    </dgm:pt>
    <dgm:pt modelId="{DC4E0110-1AD7-44A4-A6F2-B897C19C86AA}" type="pres">
      <dgm:prSet presAssocID="{44BE239A-4B0B-453C-8ED0-025DE57CA3E8}" presName="hierRoot2" presStyleCnt="0">
        <dgm:presLayoutVars>
          <dgm:hierBranch val="r"/>
        </dgm:presLayoutVars>
      </dgm:prSet>
      <dgm:spPr/>
    </dgm:pt>
    <dgm:pt modelId="{25DF4904-4B5A-46D6-B374-CEFA7B50C1E4}" type="pres">
      <dgm:prSet presAssocID="{44BE239A-4B0B-453C-8ED0-025DE57CA3E8}" presName="rootComposite" presStyleCnt="0"/>
      <dgm:spPr/>
    </dgm:pt>
    <dgm:pt modelId="{59FA39CA-5A26-477A-86F4-06D06DFF1AC2}" type="pres">
      <dgm:prSet presAssocID="{44BE239A-4B0B-453C-8ED0-025DE57CA3E8}" presName="rootText" presStyleLbl="node3" presStyleIdx="0" presStyleCnt="5">
        <dgm:presLayoutVars>
          <dgm:chPref val="3"/>
        </dgm:presLayoutVars>
      </dgm:prSet>
      <dgm:spPr/>
    </dgm:pt>
    <dgm:pt modelId="{00AEFCA7-019E-4314-8CE2-59BD4AD18E6B}" type="pres">
      <dgm:prSet presAssocID="{44BE239A-4B0B-453C-8ED0-025DE57CA3E8}" presName="rootConnector" presStyleLbl="node3" presStyleIdx="0" presStyleCnt="5"/>
      <dgm:spPr/>
    </dgm:pt>
    <dgm:pt modelId="{52463E04-F71C-46F8-80A9-834920C85C6F}" type="pres">
      <dgm:prSet presAssocID="{44BE239A-4B0B-453C-8ED0-025DE57CA3E8}" presName="hierChild4" presStyleCnt="0"/>
      <dgm:spPr/>
    </dgm:pt>
    <dgm:pt modelId="{463838B3-900C-4FF7-9BB2-A624D84ABAA0}" type="pres">
      <dgm:prSet presAssocID="{44BE239A-4B0B-453C-8ED0-025DE57CA3E8}" presName="hierChild5" presStyleCnt="0"/>
      <dgm:spPr/>
    </dgm:pt>
    <dgm:pt modelId="{4EC7AAFA-7BC9-48EE-BE23-1216EA76FA3B}" type="pres">
      <dgm:prSet presAssocID="{751D8CF6-B0B2-4B42-B772-79C4FA08F9A1}" presName="Name48" presStyleLbl="parChTrans1D3" presStyleIdx="1" presStyleCnt="5"/>
      <dgm:spPr/>
    </dgm:pt>
    <dgm:pt modelId="{6FFD573D-0E94-4D4B-9373-195B26C285C9}" type="pres">
      <dgm:prSet presAssocID="{B2FC9926-F2D3-484B-9C21-F1969CE158D4}" presName="hierRoot2" presStyleCnt="0">
        <dgm:presLayoutVars>
          <dgm:hierBranch val="r"/>
        </dgm:presLayoutVars>
      </dgm:prSet>
      <dgm:spPr/>
    </dgm:pt>
    <dgm:pt modelId="{E53D2E26-71F7-402A-A792-52B22D625091}" type="pres">
      <dgm:prSet presAssocID="{B2FC9926-F2D3-484B-9C21-F1969CE158D4}" presName="rootComposite" presStyleCnt="0"/>
      <dgm:spPr/>
    </dgm:pt>
    <dgm:pt modelId="{6C26F5AB-1DA9-44FB-8CF0-01D27F9FE1E0}" type="pres">
      <dgm:prSet presAssocID="{B2FC9926-F2D3-484B-9C21-F1969CE158D4}" presName="rootText" presStyleLbl="node3" presStyleIdx="1" presStyleCnt="5">
        <dgm:presLayoutVars>
          <dgm:chPref val="3"/>
        </dgm:presLayoutVars>
      </dgm:prSet>
      <dgm:spPr/>
    </dgm:pt>
    <dgm:pt modelId="{B1B30DE0-D0D0-4BAB-A3A5-BF43ED035EE7}" type="pres">
      <dgm:prSet presAssocID="{B2FC9926-F2D3-484B-9C21-F1969CE158D4}" presName="rootConnector" presStyleLbl="node3" presStyleIdx="1" presStyleCnt="5"/>
      <dgm:spPr/>
    </dgm:pt>
    <dgm:pt modelId="{081C96B2-1471-45F8-B7D1-A4C2415855DC}" type="pres">
      <dgm:prSet presAssocID="{B2FC9926-F2D3-484B-9C21-F1969CE158D4}" presName="hierChild4" presStyleCnt="0"/>
      <dgm:spPr/>
    </dgm:pt>
    <dgm:pt modelId="{66DBD991-9772-4664-8067-D09E9033F66B}" type="pres">
      <dgm:prSet presAssocID="{B2FC9926-F2D3-484B-9C21-F1969CE158D4}" presName="hierChild5" presStyleCnt="0"/>
      <dgm:spPr/>
    </dgm:pt>
    <dgm:pt modelId="{E17E149D-8433-41B0-8880-3289E25BE461}" type="pres">
      <dgm:prSet presAssocID="{9FDE5107-B64E-42CB-9D99-2FB0F9B75EE2}" presName="Name48" presStyleLbl="parChTrans1D3" presStyleIdx="2" presStyleCnt="5"/>
      <dgm:spPr/>
    </dgm:pt>
    <dgm:pt modelId="{127C4A79-B94D-4C46-AB66-AEE7B3571C68}" type="pres">
      <dgm:prSet presAssocID="{982DE46D-6D0C-46BB-8D25-1FC53FA6ED1A}" presName="hierRoot2" presStyleCnt="0">
        <dgm:presLayoutVars>
          <dgm:hierBranch val="init"/>
        </dgm:presLayoutVars>
      </dgm:prSet>
      <dgm:spPr/>
    </dgm:pt>
    <dgm:pt modelId="{7DF72295-DC13-4718-8F4F-0FC32CE46166}" type="pres">
      <dgm:prSet presAssocID="{982DE46D-6D0C-46BB-8D25-1FC53FA6ED1A}" presName="rootComposite" presStyleCnt="0"/>
      <dgm:spPr/>
    </dgm:pt>
    <dgm:pt modelId="{8286ECFC-8B2E-4F7D-912C-35F282984CE2}" type="pres">
      <dgm:prSet presAssocID="{982DE46D-6D0C-46BB-8D25-1FC53FA6ED1A}" presName="rootText" presStyleLbl="node3" presStyleIdx="2" presStyleCnt="5">
        <dgm:presLayoutVars>
          <dgm:chPref val="3"/>
        </dgm:presLayoutVars>
      </dgm:prSet>
      <dgm:spPr/>
    </dgm:pt>
    <dgm:pt modelId="{E002F516-4BB0-440A-8D14-02108D923755}" type="pres">
      <dgm:prSet presAssocID="{982DE46D-6D0C-46BB-8D25-1FC53FA6ED1A}" presName="rootConnector" presStyleLbl="node3" presStyleIdx="2" presStyleCnt="5"/>
      <dgm:spPr/>
    </dgm:pt>
    <dgm:pt modelId="{1E3BE445-79AE-4D03-8261-00A07FD6433A}" type="pres">
      <dgm:prSet presAssocID="{982DE46D-6D0C-46BB-8D25-1FC53FA6ED1A}" presName="hierChild4" presStyleCnt="0"/>
      <dgm:spPr/>
    </dgm:pt>
    <dgm:pt modelId="{41079A55-6ECE-49E2-8CE1-F3885F9D6E1E}" type="pres">
      <dgm:prSet presAssocID="{982DE46D-6D0C-46BB-8D25-1FC53FA6ED1A}" presName="hierChild5" presStyleCnt="0"/>
      <dgm:spPr/>
    </dgm:pt>
    <dgm:pt modelId="{68F10E4A-F655-4B06-8C59-83F0E7AD47FA}" type="pres">
      <dgm:prSet presAssocID="{43C235D2-273A-414C-AECF-69F64B2FB29B}" presName="hierChild5" presStyleCnt="0"/>
      <dgm:spPr/>
    </dgm:pt>
    <dgm:pt modelId="{6748A26D-A098-4BF9-B4D8-E3E39878A071}" type="pres">
      <dgm:prSet presAssocID="{A68D13B0-5648-4930-ABD1-FE4CD0B16FCD}" presName="Name48" presStyleLbl="parChTrans1D2" presStyleIdx="1" presStyleCnt="5"/>
      <dgm:spPr/>
    </dgm:pt>
    <dgm:pt modelId="{8D84D18F-26F9-4EE2-BC7D-65BCEC713B7C}" type="pres">
      <dgm:prSet presAssocID="{00A31DCB-6FB4-4EBF-B5C0-7A937386812E}" presName="hierRoot2" presStyleCnt="0">
        <dgm:presLayoutVars>
          <dgm:hierBranch/>
        </dgm:presLayoutVars>
      </dgm:prSet>
      <dgm:spPr/>
    </dgm:pt>
    <dgm:pt modelId="{D324E340-2F49-4FBB-99EB-A7182A0F327E}" type="pres">
      <dgm:prSet presAssocID="{00A31DCB-6FB4-4EBF-B5C0-7A937386812E}" presName="rootComposite" presStyleCnt="0"/>
      <dgm:spPr/>
    </dgm:pt>
    <dgm:pt modelId="{4D504AEA-CCA7-49AA-966A-05375A711347}" type="pres">
      <dgm:prSet presAssocID="{00A31DCB-6FB4-4EBF-B5C0-7A937386812E}" presName="rootText" presStyleLbl="node2" presStyleIdx="1" presStyleCnt="5" custScaleX="195069" custLinFactNeighborX="50438" custLinFactNeighborY="-917">
        <dgm:presLayoutVars>
          <dgm:chPref val="3"/>
        </dgm:presLayoutVars>
      </dgm:prSet>
      <dgm:spPr>
        <a:xfrm>
          <a:off x="4248471" y="792087"/>
          <a:ext cx="2189797" cy="561287"/>
        </a:xfrm>
        <a:prstGeom prst="rect">
          <a:avLst/>
        </a:prstGeom>
      </dgm:spPr>
    </dgm:pt>
    <dgm:pt modelId="{7F88D525-5E10-4D09-9704-541E346BF57A}" type="pres">
      <dgm:prSet presAssocID="{00A31DCB-6FB4-4EBF-B5C0-7A937386812E}" presName="rootConnector" presStyleLbl="node2" presStyleIdx="1" presStyleCnt="5"/>
      <dgm:spPr/>
    </dgm:pt>
    <dgm:pt modelId="{9EA3DF03-7215-4171-B19A-8BD6459A244D}" type="pres">
      <dgm:prSet presAssocID="{00A31DCB-6FB4-4EBF-B5C0-7A937386812E}" presName="hierChild4" presStyleCnt="0"/>
      <dgm:spPr/>
    </dgm:pt>
    <dgm:pt modelId="{353ECDDD-AB39-478B-B1DF-7EA12FB1F192}" type="pres">
      <dgm:prSet presAssocID="{00A31DCB-6FB4-4EBF-B5C0-7A937386812E}" presName="hierChild5" presStyleCnt="0"/>
      <dgm:spPr/>
    </dgm:pt>
    <dgm:pt modelId="{138C76D0-3E41-4554-8EFC-3FC2000B8372}" type="pres">
      <dgm:prSet presAssocID="{EBF88C56-3B67-41E3-A7A5-638745974430}" presName="Name48" presStyleLbl="parChTrans1D2" presStyleIdx="2" presStyleCnt="5"/>
      <dgm:spPr/>
    </dgm:pt>
    <dgm:pt modelId="{9706B398-F2CF-4FD2-BF47-D1961E3B1962}" type="pres">
      <dgm:prSet presAssocID="{05B9CA55-ECC5-418C-9FFB-EBBE3044AF45}" presName="hierRoot2" presStyleCnt="0">
        <dgm:presLayoutVars>
          <dgm:hierBranch val="hang"/>
        </dgm:presLayoutVars>
      </dgm:prSet>
      <dgm:spPr/>
    </dgm:pt>
    <dgm:pt modelId="{2CE69A71-E9EF-45C2-A225-91DB7B45892A}" type="pres">
      <dgm:prSet presAssocID="{05B9CA55-ECC5-418C-9FFB-EBBE3044AF45}" presName="rootComposite" presStyleCnt="0"/>
      <dgm:spPr/>
    </dgm:pt>
    <dgm:pt modelId="{49C0F1B9-6010-4C8F-A600-4D63FD832E2E}" type="pres">
      <dgm:prSet presAssocID="{05B9CA55-ECC5-418C-9FFB-EBBE3044AF45}" presName="rootText" presStyleLbl="node2" presStyleIdx="2" presStyleCnt="5" custScaleX="195069" custLinFactX="100000" custLinFactY="-100000" custLinFactNeighborX="192438" custLinFactNeighborY="-198626">
        <dgm:presLayoutVars>
          <dgm:chPref val="3"/>
        </dgm:presLayoutVars>
      </dgm:prSet>
      <dgm:spPr/>
    </dgm:pt>
    <dgm:pt modelId="{7B8D762A-7E85-41B2-BC56-9FF9A6BCC21F}" type="pres">
      <dgm:prSet presAssocID="{05B9CA55-ECC5-418C-9FFB-EBBE3044AF45}" presName="rootConnector" presStyleLbl="node2" presStyleIdx="2" presStyleCnt="5"/>
      <dgm:spPr/>
    </dgm:pt>
    <dgm:pt modelId="{01BDB25C-8CFB-4C4E-B712-C71E0F767B6E}" type="pres">
      <dgm:prSet presAssocID="{05B9CA55-ECC5-418C-9FFB-EBBE3044AF45}" presName="hierChild4" presStyleCnt="0"/>
      <dgm:spPr/>
    </dgm:pt>
    <dgm:pt modelId="{34AE7C8D-F631-4B37-B9E1-B9E47BE3FEBE}" type="pres">
      <dgm:prSet presAssocID="{05B9CA55-ECC5-418C-9FFB-EBBE3044AF45}" presName="hierChild5" presStyleCnt="0"/>
      <dgm:spPr/>
    </dgm:pt>
    <dgm:pt modelId="{6C732C8A-7C16-4D04-ACEF-4E572BAF9921}" type="pres">
      <dgm:prSet presAssocID="{3BB78B47-4B59-40C2-9192-26D553090572}" presName="Name48" presStyleLbl="parChTrans1D2" presStyleIdx="3" presStyleCnt="5"/>
      <dgm:spPr/>
    </dgm:pt>
    <dgm:pt modelId="{7ED005A8-1EB8-4C8A-8224-226AB39647F6}" type="pres">
      <dgm:prSet presAssocID="{2B30BBD9-964E-4C12-885A-E53C7858B336}" presName="hierRoot2" presStyleCnt="0">
        <dgm:presLayoutVars>
          <dgm:hierBranch val="hang"/>
        </dgm:presLayoutVars>
      </dgm:prSet>
      <dgm:spPr/>
    </dgm:pt>
    <dgm:pt modelId="{E24F4617-018E-490D-A881-30D0E0AE331D}" type="pres">
      <dgm:prSet presAssocID="{2B30BBD9-964E-4C12-885A-E53C7858B336}" presName="rootComposite" presStyleCnt="0"/>
      <dgm:spPr/>
    </dgm:pt>
    <dgm:pt modelId="{A2F67A3D-D52C-499F-9717-CED193DBF96B}" type="pres">
      <dgm:prSet presAssocID="{2B30BBD9-964E-4C12-885A-E53C7858B336}" presName="rootText" presStyleLbl="node2" presStyleIdx="3" presStyleCnt="5" custScaleX="195068" custLinFactNeighborX="34214" custLinFactNeighborY="-45405">
        <dgm:presLayoutVars>
          <dgm:chPref val="3"/>
        </dgm:presLayoutVars>
      </dgm:prSet>
      <dgm:spPr/>
    </dgm:pt>
    <dgm:pt modelId="{D13D7BC8-3954-4C95-A08F-9B9C89595720}" type="pres">
      <dgm:prSet presAssocID="{2B30BBD9-964E-4C12-885A-E53C7858B336}" presName="rootConnector" presStyleLbl="node2" presStyleIdx="3" presStyleCnt="5"/>
      <dgm:spPr/>
    </dgm:pt>
    <dgm:pt modelId="{A4390030-0F25-4FBC-8544-DE96628A6DB4}" type="pres">
      <dgm:prSet presAssocID="{2B30BBD9-964E-4C12-885A-E53C7858B336}" presName="hierChild4" presStyleCnt="0"/>
      <dgm:spPr/>
    </dgm:pt>
    <dgm:pt modelId="{ECCB62D4-70D9-472C-83A3-8E947DF696C8}" type="pres">
      <dgm:prSet presAssocID="{A5953B4D-F2ED-41E1-8623-A0BFFC84D49D}" presName="Name48" presStyleLbl="parChTrans1D3" presStyleIdx="3" presStyleCnt="5"/>
      <dgm:spPr/>
    </dgm:pt>
    <dgm:pt modelId="{87153D77-B301-4F9D-BA1C-9D5D8C141E24}" type="pres">
      <dgm:prSet presAssocID="{B02B0A3D-5267-4F98-A545-5CCB48AB0C28}" presName="hierRoot2" presStyleCnt="0">
        <dgm:presLayoutVars>
          <dgm:hierBranch val="r"/>
        </dgm:presLayoutVars>
      </dgm:prSet>
      <dgm:spPr/>
    </dgm:pt>
    <dgm:pt modelId="{BD0A9983-7A55-452D-A9FE-6B69FE67ED7A}" type="pres">
      <dgm:prSet presAssocID="{B02B0A3D-5267-4F98-A545-5CCB48AB0C28}" presName="rootComposite" presStyleCnt="0"/>
      <dgm:spPr/>
    </dgm:pt>
    <dgm:pt modelId="{D6D66678-178E-4AE3-9BED-0BFD3B47EFEF}" type="pres">
      <dgm:prSet presAssocID="{B02B0A3D-5267-4F98-A545-5CCB48AB0C28}" presName="rootText" presStyleLbl="node3" presStyleIdx="3" presStyleCnt="5" custLinFactNeighborX="-5445" custLinFactNeighborY="-47611">
        <dgm:presLayoutVars>
          <dgm:chPref val="3"/>
        </dgm:presLayoutVars>
      </dgm:prSet>
      <dgm:spPr/>
    </dgm:pt>
    <dgm:pt modelId="{B23998C9-DBED-44FD-8722-0A3F575E16F7}" type="pres">
      <dgm:prSet presAssocID="{B02B0A3D-5267-4F98-A545-5CCB48AB0C28}" presName="rootConnector" presStyleLbl="node3" presStyleIdx="3" presStyleCnt="5"/>
      <dgm:spPr/>
    </dgm:pt>
    <dgm:pt modelId="{76FE0279-824F-4802-BF4E-D435EFAEBF57}" type="pres">
      <dgm:prSet presAssocID="{B02B0A3D-5267-4F98-A545-5CCB48AB0C28}" presName="hierChild4" presStyleCnt="0"/>
      <dgm:spPr/>
    </dgm:pt>
    <dgm:pt modelId="{BEB015F9-8F1E-4484-B20B-E405F57349CB}" type="pres">
      <dgm:prSet presAssocID="{B02B0A3D-5267-4F98-A545-5CCB48AB0C28}" presName="hierChild5" presStyleCnt="0"/>
      <dgm:spPr/>
    </dgm:pt>
    <dgm:pt modelId="{0CF3FD2C-B1D6-4C05-8B32-E596A08E7E94}" type="pres">
      <dgm:prSet presAssocID="{CE74C3E7-BC72-4EB5-802F-6825FD90E255}" presName="Name48" presStyleLbl="parChTrans1D3" presStyleIdx="4" presStyleCnt="5"/>
      <dgm:spPr/>
    </dgm:pt>
    <dgm:pt modelId="{6F1B5637-35CD-4B35-8165-8475645895D0}" type="pres">
      <dgm:prSet presAssocID="{0B23DE12-5C64-4DEE-96B4-15125A01B948}" presName="hierRoot2" presStyleCnt="0">
        <dgm:presLayoutVars>
          <dgm:hierBranch val="hang"/>
        </dgm:presLayoutVars>
      </dgm:prSet>
      <dgm:spPr/>
    </dgm:pt>
    <dgm:pt modelId="{74E8EE73-BE51-40B9-88F9-F70AA1F621E4}" type="pres">
      <dgm:prSet presAssocID="{0B23DE12-5C64-4DEE-96B4-15125A01B948}" presName="rootComposite" presStyleCnt="0"/>
      <dgm:spPr/>
    </dgm:pt>
    <dgm:pt modelId="{256CC013-089E-4584-8C26-13BCFC3643B3}" type="pres">
      <dgm:prSet presAssocID="{0B23DE12-5C64-4DEE-96B4-15125A01B948}" presName="rootText" presStyleLbl="node3" presStyleIdx="4" presStyleCnt="5" custLinFactNeighborX="56712" custLinFactNeighborY="-51634">
        <dgm:presLayoutVars>
          <dgm:chPref val="3"/>
        </dgm:presLayoutVars>
      </dgm:prSet>
      <dgm:spPr/>
    </dgm:pt>
    <dgm:pt modelId="{AA24F8EE-E94B-4DAA-A67D-8EB07C96394C}" type="pres">
      <dgm:prSet presAssocID="{0B23DE12-5C64-4DEE-96B4-15125A01B948}" presName="rootConnector" presStyleLbl="node3" presStyleIdx="4" presStyleCnt="5"/>
      <dgm:spPr/>
    </dgm:pt>
    <dgm:pt modelId="{F18382CE-B0C9-4425-BDF4-94D8DDC87C30}" type="pres">
      <dgm:prSet presAssocID="{0B23DE12-5C64-4DEE-96B4-15125A01B948}" presName="hierChild4" presStyleCnt="0"/>
      <dgm:spPr/>
    </dgm:pt>
    <dgm:pt modelId="{42454733-0866-4F42-9D28-1AFBAF4F4036}" type="pres">
      <dgm:prSet presAssocID="{0B23DE12-5C64-4DEE-96B4-15125A01B948}" presName="hierChild5" presStyleCnt="0"/>
      <dgm:spPr/>
    </dgm:pt>
    <dgm:pt modelId="{56C2CDE8-0EC7-42F8-B652-2BBAADED9A90}" type="pres">
      <dgm:prSet presAssocID="{2B30BBD9-964E-4C12-885A-E53C7858B336}" presName="hierChild5" presStyleCnt="0"/>
      <dgm:spPr/>
    </dgm:pt>
    <dgm:pt modelId="{62BEB90A-460C-48B8-ADA8-1F6C87CE6B81}" type="pres">
      <dgm:prSet presAssocID="{13ED9874-9E3D-4B75-A946-C6967ED6BB88}" presName="Name48" presStyleLbl="parChTrans1D2" presStyleIdx="4" presStyleCnt="5"/>
      <dgm:spPr/>
    </dgm:pt>
    <dgm:pt modelId="{095F96BF-3090-46B8-B335-BC490F876F79}" type="pres">
      <dgm:prSet presAssocID="{82D95640-FAF3-4160-85F4-4DD28CDD64F8}" presName="hierRoot2" presStyleCnt="0">
        <dgm:presLayoutVars>
          <dgm:hierBranch val="init"/>
        </dgm:presLayoutVars>
      </dgm:prSet>
      <dgm:spPr/>
    </dgm:pt>
    <dgm:pt modelId="{43BA6732-0331-4920-86F5-773592C9A63B}" type="pres">
      <dgm:prSet presAssocID="{82D95640-FAF3-4160-85F4-4DD28CDD64F8}" presName="rootComposite" presStyleCnt="0"/>
      <dgm:spPr/>
    </dgm:pt>
    <dgm:pt modelId="{75AD4658-D6FD-4D87-BD4C-78617A31EB9F}" type="pres">
      <dgm:prSet presAssocID="{82D95640-FAF3-4160-85F4-4DD28CDD64F8}" presName="rootText" presStyleLbl="node2" presStyleIdx="4" presStyleCnt="5" custScaleX="180745" custLinFactX="100000" custLinFactNeighborX="196341" custLinFactNeighborY="-47959">
        <dgm:presLayoutVars>
          <dgm:chPref val="3"/>
        </dgm:presLayoutVars>
      </dgm:prSet>
      <dgm:spPr/>
    </dgm:pt>
    <dgm:pt modelId="{651AF515-836D-4EC0-AE6E-814A7A57D984}" type="pres">
      <dgm:prSet presAssocID="{82D95640-FAF3-4160-85F4-4DD28CDD64F8}" presName="rootConnector" presStyleLbl="node2" presStyleIdx="4" presStyleCnt="5"/>
      <dgm:spPr/>
    </dgm:pt>
    <dgm:pt modelId="{1AF54EFB-AE2B-4624-8192-4D8C9DB6E4D8}" type="pres">
      <dgm:prSet presAssocID="{82D95640-FAF3-4160-85F4-4DD28CDD64F8}" presName="hierChild4" presStyleCnt="0"/>
      <dgm:spPr/>
    </dgm:pt>
    <dgm:pt modelId="{F1D151B0-E5A1-47F4-9CD7-F7AF71B45BB7}" type="pres">
      <dgm:prSet presAssocID="{82D95640-FAF3-4160-85F4-4DD28CDD64F8}" presName="hierChild5" presStyleCnt="0"/>
      <dgm:spPr/>
    </dgm:pt>
    <dgm:pt modelId="{BAB911DB-3870-4D88-8390-226C5D624D1F}" type="pres">
      <dgm:prSet presAssocID="{294B1F02-4F07-45F4-8C82-D081F3960F17}" presName="hierChild3" presStyleCnt="0"/>
      <dgm:spPr/>
    </dgm:pt>
  </dgm:ptLst>
  <dgm:cxnLst>
    <dgm:cxn modelId="{57FA7D05-13CB-48F7-B69A-F883372712F0}" type="presOf" srcId="{05B9CA55-ECC5-418C-9FFB-EBBE3044AF45}" destId="{49C0F1B9-6010-4C8F-A600-4D63FD832E2E}" srcOrd="0" destOrd="0" presId="urn:microsoft.com/office/officeart/2005/8/layout/orgChart1"/>
    <dgm:cxn modelId="{B723B40C-9F5F-4E8A-BDC5-F7B8E5A6C857}" type="presOf" srcId="{B2FC9926-F2D3-484B-9C21-F1969CE158D4}" destId="{6C26F5AB-1DA9-44FB-8CF0-01D27F9FE1E0}" srcOrd="0" destOrd="0" presId="urn:microsoft.com/office/officeart/2005/8/layout/orgChart1"/>
    <dgm:cxn modelId="{D246A512-ADDE-4AD9-A18D-6DA2C1FD4D8D}" srcId="{294B1F02-4F07-45F4-8C82-D081F3960F17}" destId="{2B30BBD9-964E-4C12-885A-E53C7858B336}" srcOrd="3" destOrd="0" parTransId="{3BB78B47-4B59-40C2-9192-26D553090572}" sibTransId="{7D42E5AB-A4CE-4097-9AFC-16C4468D19A8}"/>
    <dgm:cxn modelId="{A7430115-96E2-4240-A510-28157ED64A31}" type="presOf" srcId="{B24801AC-3855-4408-9DB1-397D501D432E}" destId="{236DFBBC-CC10-4453-9EAD-7C78AE557382}" srcOrd="0" destOrd="0" presId="urn:microsoft.com/office/officeart/2005/8/layout/orgChart1"/>
    <dgm:cxn modelId="{34BA2219-EB11-4666-BA6A-8C727377A99B}" type="presOf" srcId="{82D95640-FAF3-4160-85F4-4DD28CDD64F8}" destId="{75AD4658-D6FD-4D87-BD4C-78617A31EB9F}" srcOrd="0" destOrd="0" presId="urn:microsoft.com/office/officeart/2005/8/layout/orgChart1"/>
    <dgm:cxn modelId="{730F0E29-BD4D-4E6B-A408-90ECA74D8088}" type="presOf" srcId="{3BB78B47-4B59-40C2-9192-26D553090572}" destId="{6C732C8A-7C16-4D04-ACEF-4E572BAF9921}" srcOrd="0" destOrd="0" presId="urn:microsoft.com/office/officeart/2005/8/layout/orgChart1"/>
    <dgm:cxn modelId="{58556531-2C43-45F9-B23A-B8CD1B250F2C}" type="presOf" srcId="{2B30BBD9-964E-4C12-885A-E53C7858B336}" destId="{D13D7BC8-3954-4C95-A08F-9B9C89595720}" srcOrd="1" destOrd="0" presId="urn:microsoft.com/office/officeart/2005/8/layout/orgChart1"/>
    <dgm:cxn modelId="{B57A5B5B-503A-4E17-B815-3B72F421F2A7}" type="presOf" srcId="{0B23DE12-5C64-4DEE-96B4-15125A01B948}" destId="{AA24F8EE-E94B-4DAA-A67D-8EB07C96394C}" srcOrd="1" destOrd="0" presId="urn:microsoft.com/office/officeart/2005/8/layout/orgChart1"/>
    <dgm:cxn modelId="{0A343142-0F4F-4874-AF61-C91315BBD7E4}" type="presOf" srcId="{44BE239A-4B0B-453C-8ED0-025DE57CA3E8}" destId="{59FA39CA-5A26-477A-86F4-06D06DFF1AC2}" srcOrd="0" destOrd="0" presId="urn:microsoft.com/office/officeart/2005/8/layout/orgChart1"/>
    <dgm:cxn modelId="{72CE3065-3046-4D9B-876A-ADDFFCDF0975}" srcId="{294B1F02-4F07-45F4-8C82-D081F3960F17}" destId="{05B9CA55-ECC5-418C-9FFB-EBBE3044AF45}" srcOrd="2" destOrd="0" parTransId="{EBF88C56-3B67-41E3-A7A5-638745974430}" sibTransId="{45853FF9-B8BC-4FE5-B7A9-DE2DE19B281B}"/>
    <dgm:cxn modelId="{8DCA1466-B5A9-4775-BB26-EDDD081181DD}" type="presOf" srcId="{751D8CF6-B0B2-4B42-B772-79C4FA08F9A1}" destId="{4EC7AAFA-7BC9-48EE-BE23-1216EA76FA3B}" srcOrd="0" destOrd="0" presId="urn:microsoft.com/office/officeart/2005/8/layout/orgChart1"/>
    <dgm:cxn modelId="{62DFF047-AD4E-4280-BCCE-DFF04559991D}" srcId="{294B1F02-4F07-45F4-8C82-D081F3960F17}" destId="{00A31DCB-6FB4-4EBF-B5C0-7A937386812E}" srcOrd="1" destOrd="0" parTransId="{A68D13B0-5648-4930-ABD1-FE4CD0B16FCD}" sibTransId="{E487D7CE-F8C1-489A-B3EB-D2ECD0038A0B}"/>
    <dgm:cxn modelId="{6F8F4C6C-E2AD-4446-81F4-68E657E7E938}" type="presOf" srcId="{B02B0A3D-5267-4F98-A545-5CCB48AB0C28}" destId="{B23998C9-DBED-44FD-8722-0A3F575E16F7}" srcOrd="1" destOrd="0" presId="urn:microsoft.com/office/officeart/2005/8/layout/orgChart1"/>
    <dgm:cxn modelId="{77C8AC6D-6F69-4230-9C42-379CEA6F7BBF}" srcId="{43C235D2-273A-414C-AECF-69F64B2FB29B}" destId="{982DE46D-6D0C-46BB-8D25-1FC53FA6ED1A}" srcOrd="2" destOrd="0" parTransId="{9FDE5107-B64E-42CB-9D99-2FB0F9B75EE2}" sibTransId="{09FB4A94-FACB-4A9D-9145-75C1B1AF7032}"/>
    <dgm:cxn modelId="{530C9171-B1D8-49AC-8AC8-19946801AAAD}" srcId="{294B1F02-4F07-45F4-8C82-D081F3960F17}" destId="{43C235D2-273A-414C-AECF-69F64B2FB29B}" srcOrd="0" destOrd="0" parTransId="{38EBEBA0-6A82-4781-BA57-0C767E80BE97}" sibTransId="{4ACB1F15-BF47-4C22-B03D-4BF938AD2247}"/>
    <dgm:cxn modelId="{C987E254-107A-4059-90AA-3EBF60AE462D}" type="presOf" srcId="{2B30BBD9-964E-4C12-885A-E53C7858B336}" destId="{A2F67A3D-D52C-499F-9717-CED193DBF96B}" srcOrd="0" destOrd="0" presId="urn:microsoft.com/office/officeart/2005/8/layout/orgChart1"/>
    <dgm:cxn modelId="{9EE1F559-0FE8-402B-91FA-0D0E10FDBDC0}" type="presOf" srcId="{13ED9874-9E3D-4B75-A946-C6967ED6BB88}" destId="{62BEB90A-460C-48B8-ADA8-1F6C87CE6B81}" srcOrd="0" destOrd="0" presId="urn:microsoft.com/office/officeart/2005/8/layout/orgChart1"/>
    <dgm:cxn modelId="{D4F00D8A-0329-49A7-8488-8641D475289D}" type="presOf" srcId="{43C235D2-273A-414C-AECF-69F64B2FB29B}" destId="{BDB6A00A-9A52-40E5-A86F-BFAF0C03D46E}" srcOrd="1" destOrd="0" presId="urn:microsoft.com/office/officeart/2005/8/layout/orgChart1"/>
    <dgm:cxn modelId="{3597288B-7692-4DCA-99BD-2C0B32A2980C}" type="presOf" srcId="{00A31DCB-6FB4-4EBF-B5C0-7A937386812E}" destId="{7F88D525-5E10-4D09-9704-541E346BF57A}" srcOrd="1" destOrd="0" presId="urn:microsoft.com/office/officeart/2005/8/layout/orgChart1"/>
    <dgm:cxn modelId="{7565818C-0ADD-4367-AC63-BFDD916F1937}" srcId="{43C235D2-273A-414C-AECF-69F64B2FB29B}" destId="{44BE239A-4B0B-453C-8ED0-025DE57CA3E8}" srcOrd="0" destOrd="0" parTransId="{2FCEA5D5-81E4-4965-A260-8132A14CB6DD}" sibTransId="{CC95B515-4E1C-43F1-BCE8-BF33B70D59E0}"/>
    <dgm:cxn modelId="{C771E498-1E69-454F-942E-E981C73B8266}" type="presOf" srcId="{294B1F02-4F07-45F4-8C82-D081F3960F17}" destId="{A2BE7198-1F46-40F4-8AAF-5608B84D5326}" srcOrd="1" destOrd="0" presId="urn:microsoft.com/office/officeart/2005/8/layout/orgChart1"/>
    <dgm:cxn modelId="{B38C449A-709A-4AAA-9B7D-B9CCCF2EC944}" type="presOf" srcId="{82D95640-FAF3-4160-85F4-4DD28CDD64F8}" destId="{651AF515-836D-4EC0-AE6E-814A7A57D984}" srcOrd="1" destOrd="0" presId="urn:microsoft.com/office/officeart/2005/8/layout/orgChart1"/>
    <dgm:cxn modelId="{81D29C9C-0409-4F8A-A975-E6D48FC7775A}" type="presOf" srcId="{CE74C3E7-BC72-4EB5-802F-6825FD90E255}" destId="{0CF3FD2C-B1D6-4C05-8B32-E596A08E7E94}" srcOrd="0" destOrd="0" presId="urn:microsoft.com/office/officeart/2005/8/layout/orgChart1"/>
    <dgm:cxn modelId="{F995769E-F917-4964-BFBD-6849993E8549}" type="presOf" srcId="{0B23DE12-5C64-4DEE-96B4-15125A01B948}" destId="{256CC013-089E-4584-8C26-13BCFC3643B3}" srcOrd="0" destOrd="0" presId="urn:microsoft.com/office/officeart/2005/8/layout/orgChart1"/>
    <dgm:cxn modelId="{B4043EA1-32D3-4856-A602-C942579435CB}" type="presOf" srcId="{43C235D2-273A-414C-AECF-69F64B2FB29B}" destId="{998D6751-54BF-4214-8AB5-980FD72C48B8}" srcOrd="0" destOrd="0" presId="urn:microsoft.com/office/officeart/2005/8/layout/orgChart1"/>
    <dgm:cxn modelId="{7563B0B3-397E-4A83-803A-CEC1F2ED6CB3}" type="presOf" srcId="{EBF88C56-3B67-41E3-A7A5-638745974430}" destId="{138C76D0-3E41-4554-8EFC-3FC2000B8372}" srcOrd="0" destOrd="0" presId="urn:microsoft.com/office/officeart/2005/8/layout/orgChart1"/>
    <dgm:cxn modelId="{8F769DBC-F0B7-4BB2-8E46-6C4F4CED180F}" srcId="{43C235D2-273A-414C-AECF-69F64B2FB29B}" destId="{B2FC9926-F2D3-484B-9C21-F1969CE158D4}" srcOrd="1" destOrd="0" parTransId="{751D8CF6-B0B2-4B42-B772-79C4FA08F9A1}" sibTransId="{85F90DF0-3A1F-43F8-9752-592B7586D7FC}"/>
    <dgm:cxn modelId="{B2081DBE-9278-4B1C-A818-B4070DC088AF}" type="presOf" srcId="{982DE46D-6D0C-46BB-8D25-1FC53FA6ED1A}" destId="{8286ECFC-8B2E-4F7D-912C-35F282984CE2}" srcOrd="0" destOrd="0" presId="urn:microsoft.com/office/officeart/2005/8/layout/orgChart1"/>
    <dgm:cxn modelId="{4CD736C6-437E-4ADD-9967-B71B96241023}" srcId="{B24801AC-3855-4408-9DB1-397D501D432E}" destId="{294B1F02-4F07-45F4-8C82-D081F3960F17}" srcOrd="0" destOrd="0" parTransId="{EB832F27-F931-4577-8E83-56B7F374C7C5}" sibTransId="{C69D4EC6-D620-4A33-9413-AE3551954BAC}"/>
    <dgm:cxn modelId="{4D19D8CA-66EC-4CD6-82F7-6FE5A488C2B0}" type="presOf" srcId="{9FDE5107-B64E-42CB-9D99-2FB0F9B75EE2}" destId="{E17E149D-8433-41B0-8880-3289E25BE461}" srcOrd="0" destOrd="0" presId="urn:microsoft.com/office/officeart/2005/8/layout/orgChart1"/>
    <dgm:cxn modelId="{2E1D74CE-CB51-447E-B793-6DBE27513E47}" type="presOf" srcId="{38EBEBA0-6A82-4781-BA57-0C767E80BE97}" destId="{913A1C74-E2A8-4C7C-BA9A-FD9F55158709}" srcOrd="0" destOrd="0" presId="urn:microsoft.com/office/officeart/2005/8/layout/orgChart1"/>
    <dgm:cxn modelId="{B53CD9E0-5C3F-4DCC-9EAC-210A5B79AA52}" type="presOf" srcId="{05B9CA55-ECC5-418C-9FFB-EBBE3044AF45}" destId="{7B8D762A-7E85-41B2-BC56-9FF9A6BCC21F}" srcOrd="1" destOrd="0" presId="urn:microsoft.com/office/officeart/2005/8/layout/orgChart1"/>
    <dgm:cxn modelId="{AA5B6CE8-F924-4D22-989E-73606B0CBAC9}" srcId="{2B30BBD9-964E-4C12-885A-E53C7858B336}" destId="{0B23DE12-5C64-4DEE-96B4-15125A01B948}" srcOrd="1" destOrd="0" parTransId="{CE74C3E7-BC72-4EB5-802F-6825FD90E255}" sibTransId="{263551D9-DD2A-488A-853E-BCB11B662C32}"/>
    <dgm:cxn modelId="{699B9FED-9612-44BA-A808-1752D7D9B180}" type="presOf" srcId="{2FCEA5D5-81E4-4965-A260-8132A14CB6DD}" destId="{6333B355-7A5B-4270-81A2-4DCFCB10B03D}" srcOrd="0" destOrd="0" presId="urn:microsoft.com/office/officeart/2005/8/layout/orgChart1"/>
    <dgm:cxn modelId="{C5A9C6EF-7004-4510-BC19-000B2E692B9B}" type="presOf" srcId="{B02B0A3D-5267-4F98-A545-5CCB48AB0C28}" destId="{D6D66678-178E-4AE3-9BED-0BFD3B47EFEF}" srcOrd="0" destOrd="0" presId="urn:microsoft.com/office/officeart/2005/8/layout/orgChart1"/>
    <dgm:cxn modelId="{35B98CF3-EC4C-4B71-BBC6-8210DF54586F}" type="presOf" srcId="{44BE239A-4B0B-453C-8ED0-025DE57CA3E8}" destId="{00AEFCA7-019E-4314-8CE2-59BD4AD18E6B}" srcOrd="1" destOrd="0" presId="urn:microsoft.com/office/officeart/2005/8/layout/orgChart1"/>
    <dgm:cxn modelId="{B10EB1F5-E90A-41AE-9EA0-AFF75779454D}" srcId="{2B30BBD9-964E-4C12-885A-E53C7858B336}" destId="{B02B0A3D-5267-4F98-A545-5CCB48AB0C28}" srcOrd="0" destOrd="0" parTransId="{A5953B4D-F2ED-41E1-8623-A0BFFC84D49D}" sibTransId="{3471A2FA-E1DC-4C97-B7FC-538A0C7C641C}"/>
    <dgm:cxn modelId="{C033DCF6-3F8B-45F3-A857-28DA990FF29D}" type="presOf" srcId="{982DE46D-6D0C-46BB-8D25-1FC53FA6ED1A}" destId="{E002F516-4BB0-440A-8D14-02108D923755}" srcOrd="1" destOrd="0" presId="urn:microsoft.com/office/officeart/2005/8/layout/orgChart1"/>
    <dgm:cxn modelId="{AB771EF7-47D0-4F54-B130-1572A6E47F01}" type="presOf" srcId="{00A31DCB-6FB4-4EBF-B5C0-7A937386812E}" destId="{4D504AEA-CCA7-49AA-966A-05375A711347}" srcOrd="0" destOrd="0" presId="urn:microsoft.com/office/officeart/2005/8/layout/orgChart1"/>
    <dgm:cxn modelId="{35B01BF9-9F29-43C5-B897-594BF1DE84DF}" type="presOf" srcId="{A68D13B0-5648-4930-ABD1-FE4CD0B16FCD}" destId="{6748A26D-A098-4BF9-B4D8-E3E39878A071}" srcOrd="0" destOrd="0" presId="urn:microsoft.com/office/officeart/2005/8/layout/orgChart1"/>
    <dgm:cxn modelId="{BB1B21FA-5D0C-44CA-9CDE-603A7DA904D6}" type="presOf" srcId="{B2FC9926-F2D3-484B-9C21-F1969CE158D4}" destId="{B1B30DE0-D0D0-4BAB-A3A5-BF43ED035EE7}" srcOrd="1" destOrd="0" presId="urn:microsoft.com/office/officeart/2005/8/layout/orgChart1"/>
    <dgm:cxn modelId="{3EA84DFA-E5AC-40F2-886A-8E5632A48D75}" type="presOf" srcId="{A5953B4D-F2ED-41E1-8623-A0BFFC84D49D}" destId="{ECCB62D4-70D9-472C-83A3-8E947DF696C8}" srcOrd="0" destOrd="0" presId="urn:microsoft.com/office/officeart/2005/8/layout/orgChart1"/>
    <dgm:cxn modelId="{79C15AFB-C80F-40D0-8DB9-F07546F2DA6B}" type="presOf" srcId="{294B1F02-4F07-45F4-8C82-D081F3960F17}" destId="{8C536CC0-19FA-4672-B26F-DA14CD61890A}" srcOrd="0" destOrd="0" presId="urn:microsoft.com/office/officeart/2005/8/layout/orgChart1"/>
    <dgm:cxn modelId="{A09BACFF-F340-4639-A905-85EA5457EA17}" srcId="{294B1F02-4F07-45F4-8C82-D081F3960F17}" destId="{82D95640-FAF3-4160-85F4-4DD28CDD64F8}" srcOrd="4" destOrd="0" parTransId="{13ED9874-9E3D-4B75-A946-C6967ED6BB88}" sibTransId="{A0DBA754-9898-49A6-8C03-E62653161A5E}"/>
    <dgm:cxn modelId="{D69C8429-96C7-4903-889A-004AD6474AED}" type="presParOf" srcId="{236DFBBC-CC10-4453-9EAD-7C78AE557382}" destId="{DBA5DA64-7D89-4611-AA6F-7A4F92D874FC}" srcOrd="0" destOrd="0" presId="urn:microsoft.com/office/officeart/2005/8/layout/orgChart1"/>
    <dgm:cxn modelId="{BD685029-D741-405A-B7A7-4A366ADA189C}" type="presParOf" srcId="{DBA5DA64-7D89-4611-AA6F-7A4F92D874FC}" destId="{2AC48BE9-00A5-4C5F-8BD0-49683D1148B1}" srcOrd="0" destOrd="0" presId="urn:microsoft.com/office/officeart/2005/8/layout/orgChart1"/>
    <dgm:cxn modelId="{EB1C4F16-358A-44A9-AA6B-3C186A153EDC}" type="presParOf" srcId="{2AC48BE9-00A5-4C5F-8BD0-49683D1148B1}" destId="{8C536CC0-19FA-4672-B26F-DA14CD61890A}" srcOrd="0" destOrd="0" presId="urn:microsoft.com/office/officeart/2005/8/layout/orgChart1"/>
    <dgm:cxn modelId="{7B8F0F8E-E7FE-400F-B5E3-982E9F0BE98F}" type="presParOf" srcId="{2AC48BE9-00A5-4C5F-8BD0-49683D1148B1}" destId="{A2BE7198-1F46-40F4-8AAF-5608B84D5326}" srcOrd="1" destOrd="0" presId="urn:microsoft.com/office/officeart/2005/8/layout/orgChart1"/>
    <dgm:cxn modelId="{297C17C0-87AB-4E8D-B934-CBB7B3940DBA}" type="presParOf" srcId="{DBA5DA64-7D89-4611-AA6F-7A4F92D874FC}" destId="{5068F713-C60E-4379-BAE3-6E192352FB78}" srcOrd="1" destOrd="0" presId="urn:microsoft.com/office/officeart/2005/8/layout/orgChart1"/>
    <dgm:cxn modelId="{44625CF2-E032-4440-A7DB-0CA706B88191}" type="presParOf" srcId="{5068F713-C60E-4379-BAE3-6E192352FB78}" destId="{913A1C74-E2A8-4C7C-BA9A-FD9F55158709}" srcOrd="0" destOrd="0" presId="urn:microsoft.com/office/officeart/2005/8/layout/orgChart1"/>
    <dgm:cxn modelId="{8178DB00-0DF8-4A43-B4DE-E1E5D74D19E2}" type="presParOf" srcId="{5068F713-C60E-4379-BAE3-6E192352FB78}" destId="{ADEA6710-FEEB-4BE7-BE75-76B3043EA633}" srcOrd="1" destOrd="0" presId="urn:microsoft.com/office/officeart/2005/8/layout/orgChart1"/>
    <dgm:cxn modelId="{F1E7B304-12AF-4101-A9D0-D93891FC790E}" type="presParOf" srcId="{ADEA6710-FEEB-4BE7-BE75-76B3043EA633}" destId="{899598B1-5AD5-4680-97AC-795740C494EB}" srcOrd="0" destOrd="0" presId="urn:microsoft.com/office/officeart/2005/8/layout/orgChart1"/>
    <dgm:cxn modelId="{DC37148E-1A18-4E39-B1C6-149D382829DC}" type="presParOf" srcId="{899598B1-5AD5-4680-97AC-795740C494EB}" destId="{998D6751-54BF-4214-8AB5-980FD72C48B8}" srcOrd="0" destOrd="0" presId="urn:microsoft.com/office/officeart/2005/8/layout/orgChart1"/>
    <dgm:cxn modelId="{76A89BF3-A2BF-4CDB-AE56-C6B7A91BB4BB}" type="presParOf" srcId="{899598B1-5AD5-4680-97AC-795740C494EB}" destId="{BDB6A00A-9A52-40E5-A86F-BFAF0C03D46E}" srcOrd="1" destOrd="0" presId="urn:microsoft.com/office/officeart/2005/8/layout/orgChart1"/>
    <dgm:cxn modelId="{8623B1A4-76AC-4A1F-AFC3-5200D3596C2D}" type="presParOf" srcId="{ADEA6710-FEEB-4BE7-BE75-76B3043EA633}" destId="{9526C0A6-0E0F-4590-9F43-CC2224ABB0C1}" srcOrd="1" destOrd="0" presId="urn:microsoft.com/office/officeart/2005/8/layout/orgChart1"/>
    <dgm:cxn modelId="{C43F4B85-EB81-45A8-A778-FB705D783D87}" type="presParOf" srcId="{9526C0A6-0E0F-4590-9F43-CC2224ABB0C1}" destId="{6333B355-7A5B-4270-81A2-4DCFCB10B03D}" srcOrd="0" destOrd="0" presId="urn:microsoft.com/office/officeart/2005/8/layout/orgChart1"/>
    <dgm:cxn modelId="{BC7AFF67-2BB2-49DD-B433-8889184D9D51}" type="presParOf" srcId="{9526C0A6-0E0F-4590-9F43-CC2224ABB0C1}" destId="{DC4E0110-1AD7-44A4-A6F2-B897C19C86AA}" srcOrd="1" destOrd="0" presId="urn:microsoft.com/office/officeart/2005/8/layout/orgChart1"/>
    <dgm:cxn modelId="{E283E970-E07C-420F-86C1-2875C78DFEB1}" type="presParOf" srcId="{DC4E0110-1AD7-44A4-A6F2-B897C19C86AA}" destId="{25DF4904-4B5A-46D6-B374-CEFA7B50C1E4}" srcOrd="0" destOrd="0" presId="urn:microsoft.com/office/officeart/2005/8/layout/orgChart1"/>
    <dgm:cxn modelId="{84E72B1D-F462-40BA-9B5A-285FF370623E}" type="presParOf" srcId="{25DF4904-4B5A-46D6-B374-CEFA7B50C1E4}" destId="{59FA39CA-5A26-477A-86F4-06D06DFF1AC2}" srcOrd="0" destOrd="0" presId="urn:microsoft.com/office/officeart/2005/8/layout/orgChart1"/>
    <dgm:cxn modelId="{36DCFC14-80F7-4148-A4E5-0434BABC4A5E}" type="presParOf" srcId="{25DF4904-4B5A-46D6-B374-CEFA7B50C1E4}" destId="{00AEFCA7-019E-4314-8CE2-59BD4AD18E6B}" srcOrd="1" destOrd="0" presId="urn:microsoft.com/office/officeart/2005/8/layout/orgChart1"/>
    <dgm:cxn modelId="{9381944C-A86A-4911-9981-1FD741ABB179}" type="presParOf" srcId="{DC4E0110-1AD7-44A4-A6F2-B897C19C86AA}" destId="{52463E04-F71C-46F8-80A9-834920C85C6F}" srcOrd="1" destOrd="0" presId="urn:microsoft.com/office/officeart/2005/8/layout/orgChart1"/>
    <dgm:cxn modelId="{DDEF838E-CA74-4080-9FDE-272678609F21}" type="presParOf" srcId="{DC4E0110-1AD7-44A4-A6F2-B897C19C86AA}" destId="{463838B3-900C-4FF7-9BB2-A624D84ABAA0}" srcOrd="2" destOrd="0" presId="urn:microsoft.com/office/officeart/2005/8/layout/orgChart1"/>
    <dgm:cxn modelId="{7CC01A03-7638-441F-83F9-001D99B60442}" type="presParOf" srcId="{9526C0A6-0E0F-4590-9F43-CC2224ABB0C1}" destId="{4EC7AAFA-7BC9-48EE-BE23-1216EA76FA3B}" srcOrd="2" destOrd="0" presId="urn:microsoft.com/office/officeart/2005/8/layout/orgChart1"/>
    <dgm:cxn modelId="{A1688638-36C3-4E64-A8EA-9D08CFC00E7F}" type="presParOf" srcId="{9526C0A6-0E0F-4590-9F43-CC2224ABB0C1}" destId="{6FFD573D-0E94-4D4B-9373-195B26C285C9}" srcOrd="3" destOrd="0" presId="urn:microsoft.com/office/officeart/2005/8/layout/orgChart1"/>
    <dgm:cxn modelId="{B519E982-5B4A-49B1-8BB4-8052049B5AC8}" type="presParOf" srcId="{6FFD573D-0E94-4D4B-9373-195B26C285C9}" destId="{E53D2E26-71F7-402A-A792-52B22D625091}" srcOrd="0" destOrd="0" presId="urn:microsoft.com/office/officeart/2005/8/layout/orgChart1"/>
    <dgm:cxn modelId="{D3588322-9888-4C1F-BCA5-875F028A0C1D}" type="presParOf" srcId="{E53D2E26-71F7-402A-A792-52B22D625091}" destId="{6C26F5AB-1DA9-44FB-8CF0-01D27F9FE1E0}" srcOrd="0" destOrd="0" presId="urn:microsoft.com/office/officeart/2005/8/layout/orgChart1"/>
    <dgm:cxn modelId="{A32D5D2D-027F-4F84-83B1-A9211430468C}" type="presParOf" srcId="{E53D2E26-71F7-402A-A792-52B22D625091}" destId="{B1B30DE0-D0D0-4BAB-A3A5-BF43ED035EE7}" srcOrd="1" destOrd="0" presId="urn:microsoft.com/office/officeart/2005/8/layout/orgChart1"/>
    <dgm:cxn modelId="{D6C4F7B1-816B-4C5B-88C5-7C2B0EECC156}" type="presParOf" srcId="{6FFD573D-0E94-4D4B-9373-195B26C285C9}" destId="{081C96B2-1471-45F8-B7D1-A4C2415855DC}" srcOrd="1" destOrd="0" presId="urn:microsoft.com/office/officeart/2005/8/layout/orgChart1"/>
    <dgm:cxn modelId="{CCD0C169-B922-4913-ACCF-F598799A87C5}" type="presParOf" srcId="{6FFD573D-0E94-4D4B-9373-195B26C285C9}" destId="{66DBD991-9772-4664-8067-D09E9033F66B}" srcOrd="2" destOrd="0" presId="urn:microsoft.com/office/officeart/2005/8/layout/orgChart1"/>
    <dgm:cxn modelId="{DE63E40C-2C7B-4E12-B9FA-F7F859932162}" type="presParOf" srcId="{9526C0A6-0E0F-4590-9F43-CC2224ABB0C1}" destId="{E17E149D-8433-41B0-8880-3289E25BE461}" srcOrd="4" destOrd="0" presId="urn:microsoft.com/office/officeart/2005/8/layout/orgChart1"/>
    <dgm:cxn modelId="{4BE291B6-5903-4163-8E9A-F72D4BFF1C69}" type="presParOf" srcId="{9526C0A6-0E0F-4590-9F43-CC2224ABB0C1}" destId="{127C4A79-B94D-4C46-AB66-AEE7B3571C68}" srcOrd="5" destOrd="0" presId="urn:microsoft.com/office/officeart/2005/8/layout/orgChart1"/>
    <dgm:cxn modelId="{04FFDAEE-CF26-4AB3-A7B6-053A8111FF6F}" type="presParOf" srcId="{127C4A79-B94D-4C46-AB66-AEE7B3571C68}" destId="{7DF72295-DC13-4718-8F4F-0FC32CE46166}" srcOrd="0" destOrd="0" presId="urn:microsoft.com/office/officeart/2005/8/layout/orgChart1"/>
    <dgm:cxn modelId="{1265CA3E-903E-4B88-91D0-A8FA42F0EF8E}" type="presParOf" srcId="{7DF72295-DC13-4718-8F4F-0FC32CE46166}" destId="{8286ECFC-8B2E-4F7D-912C-35F282984CE2}" srcOrd="0" destOrd="0" presId="urn:microsoft.com/office/officeart/2005/8/layout/orgChart1"/>
    <dgm:cxn modelId="{0691DFA0-A26B-474E-AF43-A1639A58D16E}" type="presParOf" srcId="{7DF72295-DC13-4718-8F4F-0FC32CE46166}" destId="{E002F516-4BB0-440A-8D14-02108D923755}" srcOrd="1" destOrd="0" presId="urn:microsoft.com/office/officeart/2005/8/layout/orgChart1"/>
    <dgm:cxn modelId="{FC40A4CE-B4F5-495B-805F-0F2AA736979C}" type="presParOf" srcId="{127C4A79-B94D-4C46-AB66-AEE7B3571C68}" destId="{1E3BE445-79AE-4D03-8261-00A07FD6433A}" srcOrd="1" destOrd="0" presId="urn:microsoft.com/office/officeart/2005/8/layout/orgChart1"/>
    <dgm:cxn modelId="{22877C6C-70C2-49BF-BB8C-53AF6BB4312D}" type="presParOf" srcId="{127C4A79-B94D-4C46-AB66-AEE7B3571C68}" destId="{41079A55-6ECE-49E2-8CE1-F3885F9D6E1E}" srcOrd="2" destOrd="0" presId="urn:microsoft.com/office/officeart/2005/8/layout/orgChart1"/>
    <dgm:cxn modelId="{CA05C217-63A5-4E0D-9F4C-8AE004341D0D}" type="presParOf" srcId="{ADEA6710-FEEB-4BE7-BE75-76B3043EA633}" destId="{68F10E4A-F655-4B06-8C59-83F0E7AD47FA}" srcOrd="2" destOrd="0" presId="urn:microsoft.com/office/officeart/2005/8/layout/orgChart1"/>
    <dgm:cxn modelId="{31908DBE-AE15-428B-BE51-66D5AE757E5B}" type="presParOf" srcId="{5068F713-C60E-4379-BAE3-6E192352FB78}" destId="{6748A26D-A098-4BF9-B4D8-E3E39878A071}" srcOrd="2" destOrd="0" presId="urn:microsoft.com/office/officeart/2005/8/layout/orgChart1"/>
    <dgm:cxn modelId="{2BF6C47C-144C-44A3-A652-2B53B735EA13}" type="presParOf" srcId="{5068F713-C60E-4379-BAE3-6E192352FB78}" destId="{8D84D18F-26F9-4EE2-BC7D-65BCEC713B7C}" srcOrd="3" destOrd="0" presId="urn:microsoft.com/office/officeart/2005/8/layout/orgChart1"/>
    <dgm:cxn modelId="{5EE81C35-69CB-4370-9710-1DB3964D1C9A}" type="presParOf" srcId="{8D84D18F-26F9-4EE2-BC7D-65BCEC713B7C}" destId="{D324E340-2F49-4FBB-99EB-A7182A0F327E}" srcOrd="0" destOrd="0" presId="urn:microsoft.com/office/officeart/2005/8/layout/orgChart1"/>
    <dgm:cxn modelId="{FEA930EC-8008-4CDD-B63C-AC829B6E7658}" type="presParOf" srcId="{D324E340-2F49-4FBB-99EB-A7182A0F327E}" destId="{4D504AEA-CCA7-49AA-966A-05375A711347}" srcOrd="0" destOrd="0" presId="urn:microsoft.com/office/officeart/2005/8/layout/orgChart1"/>
    <dgm:cxn modelId="{AE976CC8-500E-4C8F-8BE3-9B937117E350}" type="presParOf" srcId="{D324E340-2F49-4FBB-99EB-A7182A0F327E}" destId="{7F88D525-5E10-4D09-9704-541E346BF57A}" srcOrd="1" destOrd="0" presId="urn:microsoft.com/office/officeart/2005/8/layout/orgChart1"/>
    <dgm:cxn modelId="{99A562FA-4E3C-461A-A720-7ED124EE15A3}" type="presParOf" srcId="{8D84D18F-26F9-4EE2-BC7D-65BCEC713B7C}" destId="{9EA3DF03-7215-4171-B19A-8BD6459A244D}" srcOrd="1" destOrd="0" presId="urn:microsoft.com/office/officeart/2005/8/layout/orgChart1"/>
    <dgm:cxn modelId="{7000C633-02B3-4692-B006-95DB0361407E}" type="presParOf" srcId="{8D84D18F-26F9-4EE2-BC7D-65BCEC713B7C}" destId="{353ECDDD-AB39-478B-B1DF-7EA12FB1F192}" srcOrd="2" destOrd="0" presId="urn:microsoft.com/office/officeart/2005/8/layout/orgChart1"/>
    <dgm:cxn modelId="{E86802B9-EE31-4C21-8508-F450E454116E}" type="presParOf" srcId="{5068F713-C60E-4379-BAE3-6E192352FB78}" destId="{138C76D0-3E41-4554-8EFC-3FC2000B8372}" srcOrd="4" destOrd="0" presId="urn:microsoft.com/office/officeart/2005/8/layout/orgChart1"/>
    <dgm:cxn modelId="{69590432-E401-44FC-9DC9-86AC018B9D1B}" type="presParOf" srcId="{5068F713-C60E-4379-BAE3-6E192352FB78}" destId="{9706B398-F2CF-4FD2-BF47-D1961E3B1962}" srcOrd="5" destOrd="0" presId="urn:microsoft.com/office/officeart/2005/8/layout/orgChart1"/>
    <dgm:cxn modelId="{31DBD49B-EB76-49E5-9F90-224C2BE361B1}" type="presParOf" srcId="{9706B398-F2CF-4FD2-BF47-D1961E3B1962}" destId="{2CE69A71-E9EF-45C2-A225-91DB7B45892A}" srcOrd="0" destOrd="0" presId="urn:microsoft.com/office/officeart/2005/8/layout/orgChart1"/>
    <dgm:cxn modelId="{45ECD995-B75E-4D5D-ADC7-5A1585528593}" type="presParOf" srcId="{2CE69A71-E9EF-45C2-A225-91DB7B45892A}" destId="{49C0F1B9-6010-4C8F-A600-4D63FD832E2E}" srcOrd="0" destOrd="0" presId="urn:microsoft.com/office/officeart/2005/8/layout/orgChart1"/>
    <dgm:cxn modelId="{E9FA85A2-BA9E-4E00-80CA-E1EDA996B769}" type="presParOf" srcId="{2CE69A71-E9EF-45C2-A225-91DB7B45892A}" destId="{7B8D762A-7E85-41B2-BC56-9FF9A6BCC21F}" srcOrd="1" destOrd="0" presId="urn:microsoft.com/office/officeart/2005/8/layout/orgChart1"/>
    <dgm:cxn modelId="{561EE440-1C64-4089-AAA0-C2B5C8914B6B}" type="presParOf" srcId="{9706B398-F2CF-4FD2-BF47-D1961E3B1962}" destId="{01BDB25C-8CFB-4C4E-B712-C71E0F767B6E}" srcOrd="1" destOrd="0" presId="urn:microsoft.com/office/officeart/2005/8/layout/orgChart1"/>
    <dgm:cxn modelId="{CED57A0A-B745-4F44-A03D-A92FEF36E649}" type="presParOf" srcId="{9706B398-F2CF-4FD2-BF47-D1961E3B1962}" destId="{34AE7C8D-F631-4B37-B9E1-B9E47BE3FEBE}" srcOrd="2" destOrd="0" presId="urn:microsoft.com/office/officeart/2005/8/layout/orgChart1"/>
    <dgm:cxn modelId="{CDBB2BB0-993C-45AF-84DA-809D282E2BFA}" type="presParOf" srcId="{5068F713-C60E-4379-BAE3-6E192352FB78}" destId="{6C732C8A-7C16-4D04-ACEF-4E572BAF9921}" srcOrd="6" destOrd="0" presId="urn:microsoft.com/office/officeart/2005/8/layout/orgChart1"/>
    <dgm:cxn modelId="{274B31FD-4EAE-4BED-8962-302C3C14B894}" type="presParOf" srcId="{5068F713-C60E-4379-BAE3-6E192352FB78}" destId="{7ED005A8-1EB8-4C8A-8224-226AB39647F6}" srcOrd="7" destOrd="0" presId="urn:microsoft.com/office/officeart/2005/8/layout/orgChart1"/>
    <dgm:cxn modelId="{08C60E14-5492-4EDA-A561-124E17F98211}" type="presParOf" srcId="{7ED005A8-1EB8-4C8A-8224-226AB39647F6}" destId="{E24F4617-018E-490D-A881-30D0E0AE331D}" srcOrd="0" destOrd="0" presId="urn:microsoft.com/office/officeart/2005/8/layout/orgChart1"/>
    <dgm:cxn modelId="{76EC2F0A-40EF-4969-B09E-81B2EF385D8A}" type="presParOf" srcId="{E24F4617-018E-490D-A881-30D0E0AE331D}" destId="{A2F67A3D-D52C-499F-9717-CED193DBF96B}" srcOrd="0" destOrd="0" presId="urn:microsoft.com/office/officeart/2005/8/layout/orgChart1"/>
    <dgm:cxn modelId="{13D4D148-9454-48BC-9862-B5F238C744E8}" type="presParOf" srcId="{E24F4617-018E-490D-A881-30D0E0AE331D}" destId="{D13D7BC8-3954-4C95-A08F-9B9C89595720}" srcOrd="1" destOrd="0" presId="urn:microsoft.com/office/officeart/2005/8/layout/orgChart1"/>
    <dgm:cxn modelId="{E39DB2F8-84DE-42CD-811B-37525B10A117}" type="presParOf" srcId="{7ED005A8-1EB8-4C8A-8224-226AB39647F6}" destId="{A4390030-0F25-4FBC-8544-DE96628A6DB4}" srcOrd="1" destOrd="0" presId="urn:microsoft.com/office/officeart/2005/8/layout/orgChart1"/>
    <dgm:cxn modelId="{CE98AFCB-2F5D-4E40-A9A7-2ED7DB3DC433}" type="presParOf" srcId="{A4390030-0F25-4FBC-8544-DE96628A6DB4}" destId="{ECCB62D4-70D9-472C-83A3-8E947DF696C8}" srcOrd="0" destOrd="0" presId="urn:microsoft.com/office/officeart/2005/8/layout/orgChart1"/>
    <dgm:cxn modelId="{FA570E4B-240A-4CAB-8431-18FBD00A4E60}" type="presParOf" srcId="{A4390030-0F25-4FBC-8544-DE96628A6DB4}" destId="{87153D77-B301-4F9D-BA1C-9D5D8C141E24}" srcOrd="1" destOrd="0" presId="urn:microsoft.com/office/officeart/2005/8/layout/orgChart1"/>
    <dgm:cxn modelId="{F02DEE18-55C8-4B38-B1D7-C9CB4C7C585C}" type="presParOf" srcId="{87153D77-B301-4F9D-BA1C-9D5D8C141E24}" destId="{BD0A9983-7A55-452D-A9FE-6B69FE67ED7A}" srcOrd="0" destOrd="0" presId="urn:microsoft.com/office/officeart/2005/8/layout/orgChart1"/>
    <dgm:cxn modelId="{3044F89B-3093-45B0-892E-8F58E52F6AA0}" type="presParOf" srcId="{BD0A9983-7A55-452D-A9FE-6B69FE67ED7A}" destId="{D6D66678-178E-4AE3-9BED-0BFD3B47EFEF}" srcOrd="0" destOrd="0" presId="urn:microsoft.com/office/officeart/2005/8/layout/orgChart1"/>
    <dgm:cxn modelId="{CCA07FDB-24BF-4ADE-AD6D-E76E4C1ED0BE}" type="presParOf" srcId="{BD0A9983-7A55-452D-A9FE-6B69FE67ED7A}" destId="{B23998C9-DBED-44FD-8722-0A3F575E16F7}" srcOrd="1" destOrd="0" presId="urn:microsoft.com/office/officeart/2005/8/layout/orgChart1"/>
    <dgm:cxn modelId="{309C5280-2190-42B9-955D-CA443626300E}" type="presParOf" srcId="{87153D77-B301-4F9D-BA1C-9D5D8C141E24}" destId="{76FE0279-824F-4802-BF4E-D435EFAEBF57}" srcOrd="1" destOrd="0" presId="urn:microsoft.com/office/officeart/2005/8/layout/orgChart1"/>
    <dgm:cxn modelId="{9A6931DD-ABAB-4B16-963C-BBC53DB1A6B8}" type="presParOf" srcId="{87153D77-B301-4F9D-BA1C-9D5D8C141E24}" destId="{BEB015F9-8F1E-4484-B20B-E405F57349CB}" srcOrd="2" destOrd="0" presId="urn:microsoft.com/office/officeart/2005/8/layout/orgChart1"/>
    <dgm:cxn modelId="{44415E44-BF76-4095-902F-14E23FDE0BE5}" type="presParOf" srcId="{A4390030-0F25-4FBC-8544-DE96628A6DB4}" destId="{0CF3FD2C-B1D6-4C05-8B32-E596A08E7E94}" srcOrd="2" destOrd="0" presId="urn:microsoft.com/office/officeart/2005/8/layout/orgChart1"/>
    <dgm:cxn modelId="{356198CF-9DA1-47A1-B26B-5FC45CF437D6}" type="presParOf" srcId="{A4390030-0F25-4FBC-8544-DE96628A6DB4}" destId="{6F1B5637-35CD-4B35-8165-8475645895D0}" srcOrd="3" destOrd="0" presId="urn:microsoft.com/office/officeart/2005/8/layout/orgChart1"/>
    <dgm:cxn modelId="{6B7D62E3-801A-4793-AF7C-2A6C2BBAD9DB}" type="presParOf" srcId="{6F1B5637-35CD-4B35-8165-8475645895D0}" destId="{74E8EE73-BE51-40B9-88F9-F70AA1F621E4}" srcOrd="0" destOrd="0" presId="urn:microsoft.com/office/officeart/2005/8/layout/orgChart1"/>
    <dgm:cxn modelId="{3098A5BA-4BF1-4807-9358-D05A9D97A29E}" type="presParOf" srcId="{74E8EE73-BE51-40B9-88F9-F70AA1F621E4}" destId="{256CC013-089E-4584-8C26-13BCFC3643B3}" srcOrd="0" destOrd="0" presId="urn:microsoft.com/office/officeart/2005/8/layout/orgChart1"/>
    <dgm:cxn modelId="{433A3E43-D3B3-4BBF-95CB-EBCE4313EF7D}" type="presParOf" srcId="{74E8EE73-BE51-40B9-88F9-F70AA1F621E4}" destId="{AA24F8EE-E94B-4DAA-A67D-8EB07C96394C}" srcOrd="1" destOrd="0" presId="urn:microsoft.com/office/officeart/2005/8/layout/orgChart1"/>
    <dgm:cxn modelId="{7C6A1717-C70F-4A12-9FA8-7A4C22F68F25}" type="presParOf" srcId="{6F1B5637-35CD-4B35-8165-8475645895D0}" destId="{F18382CE-B0C9-4425-BDF4-94D8DDC87C30}" srcOrd="1" destOrd="0" presId="urn:microsoft.com/office/officeart/2005/8/layout/orgChart1"/>
    <dgm:cxn modelId="{611CB9A6-E516-4474-8BFB-CEF640453064}" type="presParOf" srcId="{6F1B5637-35CD-4B35-8165-8475645895D0}" destId="{42454733-0866-4F42-9D28-1AFBAF4F4036}" srcOrd="2" destOrd="0" presId="urn:microsoft.com/office/officeart/2005/8/layout/orgChart1"/>
    <dgm:cxn modelId="{BF981CDC-CB42-4DF7-BA25-FE387A8C2270}" type="presParOf" srcId="{7ED005A8-1EB8-4C8A-8224-226AB39647F6}" destId="{56C2CDE8-0EC7-42F8-B652-2BBAADED9A90}" srcOrd="2" destOrd="0" presId="urn:microsoft.com/office/officeart/2005/8/layout/orgChart1"/>
    <dgm:cxn modelId="{08AEE73B-EF3A-437A-AF0D-B8C09C021576}" type="presParOf" srcId="{5068F713-C60E-4379-BAE3-6E192352FB78}" destId="{62BEB90A-460C-48B8-ADA8-1F6C87CE6B81}" srcOrd="8" destOrd="0" presId="urn:microsoft.com/office/officeart/2005/8/layout/orgChart1"/>
    <dgm:cxn modelId="{6C9438B1-E22D-418C-A0E9-C5E645D01BCD}" type="presParOf" srcId="{5068F713-C60E-4379-BAE3-6E192352FB78}" destId="{095F96BF-3090-46B8-B335-BC490F876F79}" srcOrd="9" destOrd="0" presId="urn:microsoft.com/office/officeart/2005/8/layout/orgChart1"/>
    <dgm:cxn modelId="{72E69F27-F975-4CED-AD6D-E082B242E676}" type="presParOf" srcId="{095F96BF-3090-46B8-B335-BC490F876F79}" destId="{43BA6732-0331-4920-86F5-773592C9A63B}" srcOrd="0" destOrd="0" presId="urn:microsoft.com/office/officeart/2005/8/layout/orgChart1"/>
    <dgm:cxn modelId="{66A5E697-CFE6-4E5E-8D4C-FC9C1C4DC60D}" type="presParOf" srcId="{43BA6732-0331-4920-86F5-773592C9A63B}" destId="{75AD4658-D6FD-4D87-BD4C-78617A31EB9F}" srcOrd="0" destOrd="0" presId="urn:microsoft.com/office/officeart/2005/8/layout/orgChart1"/>
    <dgm:cxn modelId="{FCFD3076-961C-49DA-8401-9E6C5912C68C}" type="presParOf" srcId="{43BA6732-0331-4920-86F5-773592C9A63B}" destId="{651AF515-836D-4EC0-AE6E-814A7A57D984}" srcOrd="1" destOrd="0" presId="urn:microsoft.com/office/officeart/2005/8/layout/orgChart1"/>
    <dgm:cxn modelId="{55E3555F-7CD4-4128-8A90-1D4D28A44D52}" type="presParOf" srcId="{095F96BF-3090-46B8-B335-BC490F876F79}" destId="{1AF54EFB-AE2B-4624-8192-4D8C9DB6E4D8}" srcOrd="1" destOrd="0" presId="urn:microsoft.com/office/officeart/2005/8/layout/orgChart1"/>
    <dgm:cxn modelId="{0FE23636-439F-4718-B3C8-EDF8DA8148AB}" type="presParOf" srcId="{095F96BF-3090-46B8-B335-BC490F876F79}" destId="{F1D151B0-E5A1-47F4-9CD7-F7AF71B45BB7}" srcOrd="2" destOrd="0" presId="urn:microsoft.com/office/officeart/2005/8/layout/orgChart1"/>
    <dgm:cxn modelId="{93F0C286-6F5C-4E7B-A28B-F49428BD0299}" type="presParOf" srcId="{DBA5DA64-7D89-4611-AA6F-7A4F92D874FC}" destId="{BAB911DB-3870-4D88-8390-226C5D624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801AC-3855-4408-9DB1-397D501D432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94B1F02-4F07-45F4-8C82-D081F3960F1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it-IT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COLLEGIO</a:t>
          </a:r>
          <a:r>
            <a:rPr lang="it-IT" sz="2000" b="1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DOCENTI</a:t>
          </a:r>
          <a:endParaRPr lang="it-IT" sz="20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832F27-F931-4577-8E83-56B7F374C7C5}" type="parTrans" cxnId="{4CD736C6-437E-4ADD-9967-B71B96241023}">
      <dgm:prSet/>
      <dgm:spPr/>
      <dgm:t>
        <a:bodyPr/>
        <a:lstStyle/>
        <a:p>
          <a:endParaRPr lang="it-IT" b="1"/>
        </a:p>
      </dgm:t>
    </dgm:pt>
    <dgm:pt modelId="{C69D4EC6-D620-4A33-9413-AE3551954BAC}" type="sibTrans" cxnId="{4CD736C6-437E-4ADD-9967-B71B96241023}">
      <dgm:prSet/>
      <dgm:spPr>
        <a:noFill/>
        <a:ln>
          <a:noFill/>
        </a:ln>
      </dgm:spPr>
      <dgm:t>
        <a:bodyPr/>
        <a:lstStyle/>
        <a:p>
          <a:endParaRPr lang="it-IT" b="1"/>
        </a:p>
      </dgm:t>
    </dgm:pt>
    <dgm:pt modelId="{43C235D2-273A-414C-AECF-69F64B2FB29B}">
      <dgm:prSet custT="1"/>
      <dgm:spPr>
        <a:solidFill>
          <a:schemeClr val="accent1">
            <a:lumMod val="90000"/>
          </a:schemeClr>
        </a:solidFill>
      </dgm:spPr>
      <dgm:t>
        <a:bodyPr anchor="ctr"/>
        <a:lstStyle/>
        <a:p>
          <a:pPr>
            <a:lnSpc>
              <a:spcPct val="100000"/>
            </a:lnSpc>
          </a:pPr>
          <a:r>
            <a:rPr lang="it-IT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AREA 2) </a:t>
          </a:r>
          <a:r>
            <a:rPr lang="it-IT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ORIENTAMENTO IN INGRESSO</a:t>
          </a:r>
          <a:endParaRPr lang="it-IT" sz="1800" b="1" dirty="0"/>
        </a:p>
      </dgm:t>
    </dgm:pt>
    <dgm:pt modelId="{38EBEBA0-6A82-4781-BA57-0C767E80BE97}" type="parTrans" cxnId="{530C9171-B1D8-49AC-8AC8-19946801AAAD}">
      <dgm:prSet/>
      <dgm:spPr/>
      <dgm:t>
        <a:bodyPr/>
        <a:lstStyle/>
        <a:p>
          <a:endParaRPr lang="it-IT" b="1"/>
        </a:p>
      </dgm:t>
    </dgm:pt>
    <dgm:pt modelId="{4ACB1F15-BF47-4C22-B03D-4BF938AD2247}" type="sibTrans" cxnId="{530C9171-B1D8-49AC-8AC8-19946801AAAD}">
      <dgm:prSet/>
      <dgm:spPr/>
      <dgm:t>
        <a:bodyPr/>
        <a:lstStyle/>
        <a:p>
          <a:pPr algn="ctr"/>
          <a:r>
            <a:rPr lang="it-IT" b="1" dirty="0">
              <a:solidFill>
                <a:srgbClr val="0070C0"/>
              </a:solidFill>
            </a:rPr>
            <a:t>TARANTINO</a:t>
          </a:r>
        </a:p>
      </dgm:t>
    </dgm:pt>
    <dgm:pt modelId="{44BE239A-4B0B-453C-8ED0-025DE57CA3E8}">
      <dgm:prSet custT="1"/>
      <dgm:spPr>
        <a:solidFill>
          <a:schemeClr val="accent1">
            <a:lumMod val="90000"/>
          </a:schemeClr>
        </a:solidFill>
      </dgm:spPr>
      <dgm:t>
        <a:bodyPr anchor="ctr"/>
        <a:lstStyle/>
        <a:p>
          <a:r>
            <a:rPr lang="it-IT" sz="1400" b="1" dirty="0"/>
            <a:t>AREA 3)</a:t>
          </a:r>
          <a:r>
            <a:rPr lang="it-IT" sz="1600" b="1" dirty="0"/>
            <a:t> </a:t>
          </a:r>
        </a:p>
        <a:p>
          <a:r>
            <a:rPr lang="it-IT" sz="1600" b="1" dirty="0"/>
            <a:t>SOSTEGNO ALLO STUDIO</a:t>
          </a:r>
        </a:p>
      </dgm:t>
    </dgm:pt>
    <dgm:pt modelId="{2FCEA5D5-81E4-4965-A260-8132A14CB6DD}" type="parTrans" cxnId="{7565818C-0ADD-4367-AC63-BFDD916F1937}">
      <dgm:prSet/>
      <dgm:spPr/>
      <dgm:t>
        <a:bodyPr/>
        <a:lstStyle/>
        <a:p>
          <a:endParaRPr lang="it-IT" b="1"/>
        </a:p>
      </dgm:t>
    </dgm:pt>
    <dgm:pt modelId="{CC95B515-4E1C-43F1-BCE8-BF33B70D59E0}" type="sibTrans" cxnId="{7565818C-0ADD-4367-AC63-BFDD916F1937}">
      <dgm:prSet/>
      <dgm:spPr/>
      <dgm:t>
        <a:bodyPr/>
        <a:lstStyle/>
        <a:p>
          <a:pPr algn="ctr"/>
          <a:r>
            <a:rPr lang="it-IT" b="1" dirty="0">
              <a:solidFill>
                <a:srgbClr val="0070C0"/>
              </a:solidFill>
            </a:rPr>
            <a:t>VILLANI</a:t>
          </a:r>
        </a:p>
      </dgm:t>
    </dgm:pt>
    <dgm:pt modelId="{982DE46D-6D0C-46BB-8D25-1FC53FA6ED1A}">
      <dgm:prSet custT="1"/>
      <dgm:spPr>
        <a:solidFill>
          <a:schemeClr val="accent1">
            <a:lumMod val="90000"/>
          </a:schemeClr>
        </a:solidFill>
        <a:ln>
          <a:noFill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AREA 4)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INCLUSIONE</a:t>
          </a:r>
        </a:p>
      </dgm:t>
    </dgm:pt>
    <dgm:pt modelId="{9FDE5107-B64E-42CB-9D99-2FB0F9B75EE2}" type="parTrans" cxnId="{77C8AC6D-6F69-4230-9C42-379CEA6F7BBF}">
      <dgm:prSet/>
      <dgm:spPr/>
      <dgm:t>
        <a:bodyPr/>
        <a:lstStyle/>
        <a:p>
          <a:endParaRPr lang="it-IT" b="1"/>
        </a:p>
      </dgm:t>
    </dgm:pt>
    <dgm:pt modelId="{09FB4A94-FACB-4A9D-9145-75C1B1AF7032}" type="sibTrans" cxnId="{77C8AC6D-6F69-4230-9C42-379CEA6F7BBF}">
      <dgm:prSet/>
      <dgm:spPr/>
      <dgm:t>
        <a:bodyPr/>
        <a:lstStyle/>
        <a:p>
          <a:pPr algn="ctr"/>
          <a:r>
            <a:rPr lang="it-IT" b="1" dirty="0">
              <a:solidFill>
                <a:srgbClr val="0070C0"/>
              </a:solidFill>
            </a:rPr>
            <a:t>FARINA</a:t>
          </a:r>
        </a:p>
      </dgm:t>
    </dgm:pt>
    <dgm:pt modelId="{07461D20-F3DA-499B-839B-62EBABF5B49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2000" b="1" dirty="0">
              <a:latin typeface="Calibri" panose="020F0502020204030204" pitchFamily="34" charset="0"/>
              <a:cs typeface="Calibri" panose="020F0502020204030204" pitchFamily="34" charset="0"/>
            </a:rPr>
            <a:t>FIGURE STRUMENTALI</a:t>
          </a:r>
        </a:p>
      </dgm:t>
    </dgm:pt>
    <dgm:pt modelId="{0172D820-22B4-4D91-99AA-AD8D1B6D0D21}" type="parTrans" cxnId="{F05FD06E-04D0-49E3-B58C-F3EB83B72207}">
      <dgm:prSet/>
      <dgm:spPr/>
      <dgm:t>
        <a:bodyPr/>
        <a:lstStyle/>
        <a:p>
          <a:endParaRPr lang="it-IT"/>
        </a:p>
      </dgm:t>
    </dgm:pt>
    <dgm:pt modelId="{E9C7D39A-3D83-46B5-8223-29A81EDD26C8}" type="sibTrans" cxnId="{F05FD06E-04D0-49E3-B58C-F3EB83B72207}">
      <dgm:prSet/>
      <dgm:spPr>
        <a:noFill/>
        <a:ln>
          <a:noFill/>
        </a:ln>
      </dgm:spPr>
      <dgm:t>
        <a:bodyPr/>
        <a:lstStyle/>
        <a:p>
          <a:endParaRPr lang="it-IT"/>
        </a:p>
      </dgm:t>
    </dgm:pt>
    <dgm:pt modelId="{3C73E5D6-5EDE-4664-9900-2121A9A9BBE5}">
      <dgm:prSet custT="1"/>
      <dgm:spPr>
        <a:solidFill>
          <a:schemeClr val="accent1">
            <a:lumMod val="90000"/>
          </a:schemeClr>
        </a:solidFill>
      </dgm:spPr>
      <dgm:t>
        <a:bodyPr anchor="ctr"/>
        <a:lstStyle/>
        <a:p>
          <a:pPr>
            <a:lnSpc>
              <a:spcPct val="100000"/>
            </a:lnSpc>
          </a:pPr>
          <a:r>
            <a:rPr lang="it-IT" sz="1400" b="1" dirty="0"/>
            <a:t>AREA 1) </a:t>
          </a:r>
        </a:p>
        <a:p>
          <a:pPr>
            <a:lnSpc>
              <a:spcPct val="100000"/>
            </a:lnSpc>
          </a:pPr>
          <a:r>
            <a:rPr lang="it-IT" sz="1600" b="1" dirty="0"/>
            <a:t>PTOF-RAV E PDM</a:t>
          </a:r>
        </a:p>
      </dgm:t>
    </dgm:pt>
    <dgm:pt modelId="{BF771954-7A5B-453D-A8CB-2A26D057A196}" type="parTrans" cxnId="{D74D9D2C-9B6B-4369-BCA3-F150C2DC92AA}">
      <dgm:prSet/>
      <dgm:spPr/>
      <dgm:t>
        <a:bodyPr/>
        <a:lstStyle/>
        <a:p>
          <a:endParaRPr lang="it-IT"/>
        </a:p>
      </dgm:t>
    </dgm:pt>
    <dgm:pt modelId="{8C4A1AD8-2197-4744-8665-D415D8E7A878}" type="sibTrans" cxnId="{D74D9D2C-9B6B-4369-BCA3-F150C2DC92AA}">
      <dgm:prSet/>
      <dgm:spPr/>
      <dgm:t>
        <a:bodyPr/>
        <a:lstStyle/>
        <a:p>
          <a:pPr algn="ctr"/>
          <a:r>
            <a:rPr lang="it-IT" b="1" dirty="0">
              <a:solidFill>
                <a:srgbClr val="0070C0"/>
              </a:solidFill>
            </a:rPr>
            <a:t>DI FILIPPO</a:t>
          </a:r>
        </a:p>
      </dgm:t>
    </dgm:pt>
    <dgm:pt modelId="{D65A49D7-638C-4A75-A0B3-ABD72E6AA9BC}" type="pres">
      <dgm:prSet presAssocID="{B24801AC-3855-4408-9DB1-397D501D43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6B6575-0799-41F6-B51A-3D44E301089C}" type="pres">
      <dgm:prSet presAssocID="{294B1F02-4F07-45F4-8C82-D081F3960F17}" presName="hierRoot1" presStyleCnt="0">
        <dgm:presLayoutVars>
          <dgm:hierBranch val="init"/>
        </dgm:presLayoutVars>
      </dgm:prSet>
      <dgm:spPr/>
    </dgm:pt>
    <dgm:pt modelId="{E955F483-97A2-4CD6-875D-79EFA922AFB0}" type="pres">
      <dgm:prSet presAssocID="{294B1F02-4F07-45F4-8C82-D081F3960F17}" presName="rootComposite1" presStyleCnt="0"/>
      <dgm:spPr/>
    </dgm:pt>
    <dgm:pt modelId="{CB777FDF-0783-4384-AE96-998CFA1418BA}" type="pres">
      <dgm:prSet presAssocID="{294B1F02-4F07-45F4-8C82-D081F3960F17}" presName="rootText1" presStyleLbl="node0" presStyleIdx="0" presStyleCnt="1">
        <dgm:presLayoutVars>
          <dgm:chMax/>
          <dgm:chPref val="3"/>
        </dgm:presLayoutVars>
      </dgm:prSet>
      <dgm:spPr/>
    </dgm:pt>
    <dgm:pt modelId="{5572A862-8C98-429F-A5A0-EEBB2BFB1C63}" type="pres">
      <dgm:prSet presAssocID="{294B1F02-4F07-45F4-8C82-D081F3960F17}" presName="titleText1" presStyleLbl="fgAcc0" presStyleIdx="0" presStyleCnt="1">
        <dgm:presLayoutVars>
          <dgm:chMax val="0"/>
          <dgm:chPref val="0"/>
        </dgm:presLayoutVars>
      </dgm:prSet>
      <dgm:spPr/>
    </dgm:pt>
    <dgm:pt modelId="{2450259A-F6E6-4B4D-AD0A-B01121E76987}" type="pres">
      <dgm:prSet presAssocID="{294B1F02-4F07-45F4-8C82-D081F3960F17}" presName="rootConnector1" presStyleLbl="node1" presStyleIdx="0" presStyleCnt="5"/>
      <dgm:spPr/>
    </dgm:pt>
    <dgm:pt modelId="{32F7F596-5E55-4502-93AE-636C268D94A8}" type="pres">
      <dgm:prSet presAssocID="{294B1F02-4F07-45F4-8C82-D081F3960F17}" presName="hierChild2" presStyleCnt="0"/>
      <dgm:spPr/>
    </dgm:pt>
    <dgm:pt modelId="{5EB75A2B-8A05-4891-A6AE-03C89EF69643}" type="pres">
      <dgm:prSet presAssocID="{0172D820-22B4-4D91-99AA-AD8D1B6D0D21}" presName="Name37" presStyleLbl="parChTrans1D2" presStyleIdx="0" presStyleCnt="1"/>
      <dgm:spPr/>
    </dgm:pt>
    <dgm:pt modelId="{A65A0529-B63B-4DE1-B020-432DB9C69317}" type="pres">
      <dgm:prSet presAssocID="{07461D20-F3DA-499B-839B-62EBABF5B493}" presName="hierRoot2" presStyleCnt="0">
        <dgm:presLayoutVars>
          <dgm:hierBranch val="init"/>
        </dgm:presLayoutVars>
      </dgm:prSet>
      <dgm:spPr/>
    </dgm:pt>
    <dgm:pt modelId="{EA3E698E-A984-4FE9-9862-23A7CE3624A0}" type="pres">
      <dgm:prSet presAssocID="{07461D20-F3DA-499B-839B-62EBABF5B493}" presName="rootComposite" presStyleCnt="0"/>
      <dgm:spPr/>
    </dgm:pt>
    <dgm:pt modelId="{7E4B3BE3-EB22-4CA1-A693-64381A5DF375}" type="pres">
      <dgm:prSet presAssocID="{07461D20-F3DA-499B-839B-62EBABF5B493}" presName="rootText" presStyleLbl="node1" presStyleIdx="0" presStyleCnt="5">
        <dgm:presLayoutVars>
          <dgm:chMax/>
          <dgm:chPref val="3"/>
        </dgm:presLayoutVars>
      </dgm:prSet>
      <dgm:spPr/>
    </dgm:pt>
    <dgm:pt modelId="{188E8EF8-600E-4BBC-8C0A-148EEFC02035}" type="pres">
      <dgm:prSet presAssocID="{07461D20-F3DA-499B-839B-62EBABF5B493}" presName="titleText2" presStyleLbl="fgAcc1" presStyleIdx="0" presStyleCnt="5">
        <dgm:presLayoutVars>
          <dgm:chMax val="0"/>
          <dgm:chPref val="0"/>
        </dgm:presLayoutVars>
      </dgm:prSet>
      <dgm:spPr/>
    </dgm:pt>
    <dgm:pt modelId="{DFA8EC9A-9786-4911-BB88-7A1055C70B44}" type="pres">
      <dgm:prSet presAssocID="{07461D20-F3DA-499B-839B-62EBABF5B493}" presName="rootConnector" presStyleLbl="node2" presStyleIdx="0" presStyleCnt="0"/>
      <dgm:spPr/>
    </dgm:pt>
    <dgm:pt modelId="{B8F97BBD-E533-48E8-8133-EA0474EF2B8D}" type="pres">
      <dgm:prSet presAssocID="{07461D20-F3DA-499B-839B-62EBABF5B493}" presName="hierChild4" presStyleCnt="0"/>
      <dgm:spPr/>
    </dgm:pt>
    <dgm:pt modelId="{4776C738-F87E-4F92-B8AB-6A2C612DCA6D}" type="pres">
      <dgm:prSet presAssocID="{BF771954-7A5B-453D-A8CB-2A26D057A196}" presName="Name37" presStyleLbl="parChTrans1D3" presStyleIdx="0" presStyleCnt="4"/>
      <dgm:spPr/>
    </dgm:pt>
    <dgm:pt modelId="{9C960DD1-E7F6-41B6-A5D9-E9239C3324BB}" type="pres">
      <dgm:prSet presAssocID="{3C73E5D6-5EDE-4664-9900-2121A9A9BBE5}" presName="hierRoot2" presStyleCnt="0">
        <dgm:presLayoutVars>
          <dgm:hierBranch val="init"/>
        </dgm:presLayoutVars>
      </dgm:prSet>
      <dgm:spPr/>
    </dgm:pt>
    <dgm:pt modelId="{2363EE01-9174-4B74-8957-44BD9EC19D91}" type="pres">
      <dgm:prSet presAssocID="{3C73E5D6-5EDE-4664-9900-2121A9A9BBE5}" presName="rootComposite" presStyleCnt="0"/>
      <dgm:spPr/>
    </dgm:pt>
    <dgm:pt modelId="{B8C0FE28-7C45-45E5-BD70-13E2C66B8AA2}" type="pres">
      <dgm:prSet presAssocID="{3C73E5D6-5EDE-4664-9900-2121A9A9BBE5}" presName="rootText" presStyleLbl="node1" presStyleIdx="1" presStyleCnt="5">
        <dgm:presLayoutVars>
          <dgm:chMax/>
          <dgm:chPref val="3"/>
        </dgm:presLayoutVars>
      </dgm:prSet>
      <dgm:spPr/>
    </dgm:pt>
    <dgm:pt modelId="{12792768-0F36-49E9-AB50-64D88D052DC2}" type="pres">
      <dgm:prSet presAssocID="{3C73E5D6-5EDE-4664-9900-2121A9A9BBE5}" presName="titleText2" presStyleLbl="fgAcc1" presStyleIdx="1" presStyleCnt="5">
        <dgm:presLayoutVars>
          <dgm:chMax val="0"/>
          <dgm:chPref val="0"/>
        </dgm:presLayoutVars>
      </dgm:prSet>
      <dgm:spPr/>
    </dgm:pt>
    <dgm:pt modelId="{30A29D71-503B-4384-A5B6-70E23669DAD5}" type="pres">
      <dgm:prSet presAssocID="{3C73E5D6-5EDE-4664-9900-2121A9A9BBE5}" presName="rootConnector" presStyleLbl="node3" presStyleIdx="0" presStyleCnt="0"/>
      <dgm:spPr/>
    </dgm:pt>
    <dgm:pt modelId="{ECD1C54E-A7D6-4DB4-AB3D-AFD7E2C47DA8}" type="pres">
      <dgm:prSet presAssocID="{3C73E5D6-5EDE-4664-9900-2121A9A9BBE5}" presName="hierChild4" presStyleCnt="0"/>
      <dgm:spPr/>
    </dgm:pt>
    <dgm:pt modelId="{91F1567C-8756-4387-B6DF-C912A647E4A2}" type="pres">
      <dgm:prSet presAssocID="{3C73E5D6-5EDE-4664-9900-2121A9A9BBE5}" presName="hierChild5" presStyleCnt="0"/>
      <dgm:spPr/>
    </dgm:pt>
    <dgm:pt modelId="{99024095-11F3-4A37-888F-0E6CEA488A8A}" type="pres">
      <dgm:prSet presAssocID="{38EBEBA0-6A82-4781-BA57-0C767E80BE97}" presName="Name37" presStyleLbl="parChTrans1D3" presStyleIdx="1" presStyleCnt="4"/>
      <dgm:spPr/>
    </dgm:pt>
    <dgm:pt modelId="{C2234092-4ED4-4FE5-88F9-A042CB70D099}" type="pres">
      <dgm:prSet presAssocID="{43C235D2-273A-414C-AECF-69F64B2FB29B}" presName="hierRoot2" presStyleCnt="0">
        <dgm:presLayoutVars>
          <dgm:hierBranch val="init"/>
        </dgm:presLayoutVars>
      </dgm:prSet>
      <dgm:spPr/>
    </dgm:pt>
    <dgm:pt modelId="{2C4F732F-0CAF-4AB5-9D73-C1EBFD3A3585}" type="pres">
      <dgm:prSet presAssocID="{43C235D2-273A-414C-AECF-69F64B2FB29B}" presName="rootComposite" presStyleCnt="0"/>
      <dgm:spPr/>
    </dgm:pt>
    <dgm:pt modelId="{EDAA05A6-D9D3-4FE5-B722-F6FEA7328966}" type="pres">
      <dgm:prSet presAssocID="{43C235D2-273A-414C-AECF-69F64B2FB29B}" presName="rootText" presStyleLbl="node1" presStyleIdx="2" presStyleCnt="5">
        <dgm:presLayoutVars>
          <dgm:chMax/>
          <dgm:chPref val="3"/>
        </dgm:presLayoutVars>
      </dgm:prSet>
      <dgm:spPr/>
    </dgm:pt>
    <dgm:pt modelId="{1B3D42E6-B64C-4203-953B-2B3EF64197F9}" type="pres">
      <dgm:prSet presAssocID="{43C235D2-273A-414C-AECF-69F64B2FB29B}" presName="titleText2" presStyleLbl="fgAcc1" presStyleIdx="2" presStyleCnt="5">
        <dgm:presLayoutVars>
          <dgm:chMax val="0"/>
          <dgm:chPref val="0"/>
        </dgm:presLayoutVars>
      </dgm:prSet>
      <dgm:spPr/>
    </dgm:pt>
    <dgm:pt modelId="{9EFE0396-8AA9-474D-A6C6-5859577796FC}" type="pres">
      <dgm:prSet presAssocID="{43C235D2-273A-414C-AECF-69F64B2FB29B}" presName="rootConnector" presStyleLbl="node3" presStyleIdx="0" presStyleCnt="0"/>
      <dgm:spPr/>
    </dgm:pt>
    <dgm:pt modelId="{9FA417F5-E312-4A4A-B0FE-80E5EEA092BC}" type="pres">
      <dgm:prSet presAssocID="{43C235D2-273A-414C-AECF-69F64B2FB29B}" presName="hierChild4" presStyleCnt="0"/>
      <dgm:spPr/>
    </dgm:pt>
    <dgm:pt modelId="{48012E26-0C37-4591-9322-CD220A70986C}" type="pres">
      <dgm:prSet presAssocID="{43C235D2-273A-414C-AECF-69F64B2FB29B}" presName="hierChild5" presStyleCnt="0"/>
      <dgm:spPr/>
    </dgm:pt>
    <dgm:pt modelId="{0E5486FA-511F-46D7-9502-F4E8AFB1E58B}" type="pres">
      <dgm:prSet presAssocID="{2FCEA5D5-81E4-4965-A260-8132A14CB6DD}" presName="Name37" presStyleLbl="parChTrans1D3" presStyleIdx="2" presStyleCnt="4"/>
      <dgm:spPr/>
    </dgm:pt>
    <dgm:pt modelId="{A56B7C7B-5F5F-4936-90EA-AB6E454813C7}" type="pres">
      <dgm:prSet presAssocID="{44BE239A-4B0B-453C-8ED0-025DE57CA3E8}" presName="hierRoot2" presStyleCnt="0">
        <dgm:presLayoutVars>
          <dgm:hierBranch val="init"/>
        </dgm:presLayoutVars>
      </dgm:prSet>
      <dgm:spPr/>
    </dgm:pt>
    <dgm:pt modelId="{47ACEA55-CA18-4227-B6A0-6F3FBF9C629B}" type="pres">
      <dgm:prSet presAssocID="{44BE239A-4B0B-453C-8ED0-025DE57CA3E8}" presName="rootComposite" presStyleCnt="0"/>
      <dgm:spPr/>
    </dgm:pt>
    <dgm:pt modelId="{8BA1356E-F9E5-4003-B57B-1B1CF3F6DCC7}" type="pres">
      <dgm:prSet presAssocID="{44BE239A-4B0B-453C-8ED0-025DE57CA3E8}" presName="rootText" presStyleLbl="node1" presStyleIdx="3" presStyleCnt="5">
        <dgm:presLayoutVars>
          <dgm:chMax/>
          <dgm:chPref val="3"/>
        </dgm:presLayoutVars>
      </dgm:prSet>
      <dgm:spPr/>
    </dgm:pt>
    <dgm:pt modelId="{0C0104BD-316A-4599-A96A-58493BADD038}" type="pres">
      <dgm:prSet presAssocID="{44BE239A-4B0B-453C-8ED0-025DE57CA3E8}" presName="titleText2" presStyleLbl="fgAcc1" presStyleIdx="3" presStyleCnt="5">
        <dgm:presLayoutVars>
          <dgm:chMax val="0"/>
          <dgm:chPref val="0"/>
        </dgm:presLayoutVars>
      </dgm:prSet>
      <dgm:spPr/>
    </dgm:pt>
    <dgm:pt modelId="{22A4BAA3-7935-4B5A-8639-BA023337976F}" type="pres">
      <dgm:prSet presAssocID="{44BE239A-4B0B-453C-8ED0-025DE57CA3E8}" presName="rootConnector" presStyleLbl="node3" presStyleIdx="0" presStyleCnt="0"/>
      <dgm:spPr/>
    </dgm:pt>
    <dgm:pt modelId="{186D8E54-A84B-4C79-AD7A-511552A292A7}" type="pres">
      <dgm:prSet presAssocID="{44BE239A-4B0B-453C-8ED0-025DE57CA3E8}" presName="hierChild4" presStyleCnt="0"/>
      <dgm:spPr/>
    </dgm:pt>
    <dgm:pt modelId="{5A1081C1-7BE0-40FD-B798-18BE448D117A}" type="pres">
      <dgm:prSet presAssocID="{44BE239A-4B0B-453C-8ED0-025DE57CA3E8}" presName="hierChild5" presStyleCnt="0"/>
      <dgm:spPr/>
    </dgm:pt>
    <dgm:pt modelId="{EEBA2566-ADF1-42EB-8151-74DDF18E17F2}" type="pres">
      <dgm:prSet presAssocID="{9FDE5107-B64E-42CB-9D99-2FB0F9B75EE2}" presName="Name37" presStyleLbl="parChTrans1D3" presStyleIdx="3" presStyleCnt="4"/>
      <dgm:spPr/>
    </dgm:pt>
    <dgm:pt modelId="{F21C874C-9344-40E4-81D1-E360E2E739CD}" type="pres">
      <dgm:prSet presAssocID="{982DE46D-6D0C-46BB-8D25-1FC53FA6ED1A}" presName="hierRoot2" presStyleCnt="0">
        <dgm:presLayoutVars>
          <dgm:hierBranch val="init"/>
        </dgm:presLayoutVars>
      </dgm:prSet>
      <dgm:spPr/>
    </dgm:pt>
    <dgm:pt modelId="{253F7160-4070-42EF-B21F-3E20FCE0677A}" type="pres">
      <dgm:prSet presAssocID="{982DE46D-6D0C-46BB-8D25-1FC53FA6ED1A}" presName="rootComposite" presStyleCnt="0"/>
      <dgm:spPr/>
    </dgm:pt>
    <dgm:pt modelId="{20A84173-5A10-46D1-A8A3-62278B68762E}" type="pres">
      <dgm:prSet presAssocID="{982DE46D-6D0C-46BB-8D25-1FC53FA6ED1A}" presName="rootText" presStyleLbl="node1" presStyleIdx="4" presStyleCnt="5">
        <dgm:presLayoutVars>
          <dgm:chMax/>
          <dgm:chPref val="3"/>
        </dgm:presLayoutVars>
      </dgm:prSet>
      <dgm:spPr/>
    </dgm:pt>
    <dgm:pt modelId="{E0B8D94F-1033-422E-9A61-E23288750C6C}" type="pres">
      <dgm:prSet presAssocID="{982DE46D-6D0C-46BB-8D25-1FC53FA6ED1A}" presName="titleText2" presStyleLbl="fgAcc1" presStyleIdx="4" presStyleCnt="5">
        <dgm:presLayoutVars>
          <dgm:chMax val="0"/>
          <dgm:chPref val="0"/>
        </dgm:presLayoutVars>
      </dgm:prSet>
      <dgm:spPr/>
    </dgm:pt>
    <dgm:pt modelId="{9C80911D-FBE7-4E1E-BDB4-72B2E5932F69}" type="pres">
      <dgm:prSet presAssocID="{982DE46D-6D0C-46BB-8D25-1FC53FA6ED1A}" presName="rootConnector" presStyleLbl="node3" presStyleIdx="0" presStyleCnt="0"/>
      <dgm:spPr/>
    </dgm:pt>
    <dgm:pt modelId="{9C270BA1-A93B-4B5B-BAFE-4FE714BCFA7B}" type="pres">
      <dgm:prSet presAssocID="{982DE46D-6D0C-46BB-8D25-1FC53FA6ED1A}" presName="hierChild4" presStyleCnt="0"/>
      <dgm:spPr/>
    </dgm:pt>
    <dgm:pt modelId="{DCD50AD2-CE6C-4F52-8CB4-8E22E5E9D822}" type="pres">
      <dgm:prSet presAssocID="{982DE46D-6D0C-46BB-8D25-1FC53FA6ED1A}" presName="hierChild5" presStyleCnt="0"/>
      <dgm:spPr/>
    </dgm:pt>
    <dgm:pt modelId="{29E356B4-A965-4A7E-84BD-CA551B55F68D}" type="pres">
      <dgm:prSet presAssocID="{07461D20-F3DA-499B-839B-62EBABF5B493}" presName="hierChild5" presStyleCnt="0"/>
      <dgm:spPr/>
    </dgm:pt>
    <dgm:pt modelId="{6BDFC4EF-2863-4188-A107-262FB590E3F8}" type="pres">
      <dgm:prSet presAssocID="{294B1F02-4F07-45F4-8C82-D081F3960F17}" presName="hierChild3" presStyleCnt="0"/>
      <dgm:spPr/>
    </dgm:pt>
  </dgm:ptLst>
  <dgm:cxnLst>
    <dgm:cxn modelId="{4F1E6100-5A97-4A58-AB94-0C9CF12459BD}" type="presOf" srcId="{0172D820-22B4-4D91-99AA-AD8D1B6D0D21}" destId="{5EB75A2B-8A05-4891-A6AE-03C89EF69643}" srcOrd="0" destOrd="0" presId="urn:microsoft.com/office/officeart/2008/layout/NameandTitleOrganizationalChart"/>
    <dgm:cxn modelId="{AE7E6E12-0A5D-4C06-BB95-065ABD02EF9A}" type="presOf" srcId="{44BE239A-4B0B-453C-8ED0-025DE57CA3E8}" destId="{22A4BAA3-7935-4B5A-8639-BA023337976F}" srcOrd="1" destOrd="0" presId="urn:microsoft.com/office/officeart/2008/layout/NameandTitleOrganizationalChart"/>
    <dgm:cxn modelId="{01B58D1F-B288-4942-A5BE-4B410A6B014A}" type="presOf" srcId="{3C73E5D6-5EDE-4664-9900-2121A9A9BBE5}" destId="{30A29D71-503B-4384-A5B6-70E23669DAD5}" srcOrd="1" destOrd="0" presId="urn:microsoft.com/office/officeart/2008/layout/NameandTitleOrganizationalChart"/>
    <dgm:cxn modelId="{1A288820-AE3E-41A5-9D2E-3B78F8253AC4}" type="presOf" srcId="{3C73E5D6-5EDE-4664-9900-2121A9A9BBE5}" destId="{B8C0FE28-7C45-45E5-BD70-13E2C66B8AA2}" srcOrd="0" destOrd="0" presId="urn:microsoft.com/office/officeart/2008/layout/NameandTitleOrganizationalChart"/>
    <dgm:cxn modelId="{D74D9D2C-9B6B-4369-BCA3-F150C2DC92AA}" srcId="{07461D20-F3DA-499B-839B-62EBABF5B493}" destId="{3C73E5D6-5EDE-4664-9900-2121A9A9BBE5}" srcOrd="0" destOrd="0" parTransId="{BF771954-7A5B-453D-A8CB-2A26D057A196}" sibTransId="{8C4A1AD8-2197-4744-8665-D415D8E7A878}"/>
    <dgm:cxn modelId="{88EDFC60-387E-49DF-8655-487CF97CA91E}" type="presOf" srcId="{2FCEA5D5-81E4-4965-A260-8132A14CB6DD}" destId="{0E5486FA-511F-46D7-9502-F4E8AFB1E58B}" srcOrd="0" destOrd="0" presId="urn:microsoft.com/office/officeart/2008/layout/NameandTitleOrganizationalChart"/>
    <dgm:cxn modelId="{44AE2242-1893-437F-8D28-F10C1404E59C}" type="presOf" srcId="{CC95B515-4E1C-43F1-BCE8-BF33B70D59E0}" destId="{0C0104BD-316A-4599-A96A-58493BADD038}" srcOrd="0" destOrd="0" presId="urn:microsoft.com/office/officeart/2008/layout/NameandTitleOrganizationalChart"/>
    <dgm:cxn modelId="{4C268966-A585-40C6-8FC7-F325A120A6F4}" type="presOf" srcId="{07461D20-F3DA-499B-839B-62EBABF5B493}" destId="{DFA8EC9A-9786-4911-BB88-7A1055C70B44}" srcOrd="1" destOrd="0" presId="urn:microsoft.com/office/officeart/2008/layout/NameandTitleOrganizationalChart"/>
    <dgm:cxn modelId="{77C8AC6D-6F69-4230-9C42-379CEA6F7BBF}" srcId="{07461D20-F3DA-499B-839B-62EBABF5B493}" destId="{982DE46D-6D0C-46BB-8D25-1FC53FA6ED1A}" srcOrd="3" destOrd="0" parTransId="{9FDE5107-B64E-42CB-9D99-2FB0F9B75EE2}" sibTransId="{09FB4A94-FACB-4A9D-9145-75C1B1AF7032}"/>
    <dgm:cxn modelId="{F05FD06E-04D0-49E3-B58C-F3EB83B72207}" srcId="{294B1F02-4F07-45F4-8C82-D081F3960F17}" destId="{07461D20-F3DA-499B-839B-62EBABF5B493}" srcOrd="0" destOrd="0" parTransId="{0172D820-22B4-4D91-99AA-AD8D1B6D0D21}" sibTransId="{E9C7D39A-3D83-46B5-8223-29A81EDD26C8}"/>
    <dgm:cxn modelId="{7BC85E6F-F550-4DA2-B583-E7E8E4208FD2}" type="presOf" srcId="{8C4A1AD8-2197-4744-8665-D415D8E7A878}" destId="{12792768-0F36-49E9-AB50-64D88D052DC2}" srcOrd="0" destOrd="0" presId="urn:microsoft.com/office/officeart/2008/layout/NameandTitleOrganizationalChart"/>
    <dgm:cxn modelId="{9CF0424F-507D-4469-B8B9-8FD9E572AB9D}" type="presOf" srcId="{44BE239A-4B0B-453C-8ED0-025DE57CA3E8}" destId="{8BA1356E-F9E5-4003-B57B-1B1CF3F6DCC7}" srcOrd="0" destOrd="0" presId="urn:microsoft.com/office/officeart/2008/layout/NameandTitleOrganizationalChart"/>
    <dgm:cxn modelId="{530C9171-B1D8-49AC-8AC8-19946801AAAD}" srcId="{07461D20-F3DA-499B-839B-62EBABF5B493}" destId="{43C235D2-273A-414C-AECF-69F64B2FB29B}" srcOrd="1" destOrd="0" parTransId="{38EBEBA0-6A82-4781-BA57-0C767E80BE97}" sibTransId="{4ACB1F15-BF47-4C22-B03D-4BF938AD2247}"/>
    <dgm:cxn modelId="{29DD5054-1A69-4980-8A12-887A027C741C}" type="presOf" srcId="{07461D20-F3DA-499B-839B-62EBABF5B493}" destId="{7E4B3BE3-EB22-4CA1-A693-64381A5DF375}" srcOrd="0" destOrd="0" presId="urn:microsoft.com/office/officeart/2008/layout/NameandTitleOrganizationalChart"/>
    <dgm:cxn modelId="{7796488A-FF8C-427D-A4C4-B9DAEA1AA5DD}" type="presOf" srcId="{B24801AC-3855-4408-9DB1-397D501D432E}" destId="{D65A49D7-638C-4A75-A0B3-ABD72E6AA9BC}" srcOrd="0" destOrd="0" presId="urn:microsoft.com/office/officeart/2008/layout/NameandTitleOrganizationalChart"/>
    <dgm:cxn modelId="{7565818C-0ADD-4367-AC63-BFDD916F1937}" srcId="{07461D20-F3DA-499B-839B-62EBABF5B493}" destId="{44BE239A-4B0B-453C-8ED0-025DE57CA3E8}" srcOrd="2" destOrd="0" parTransId="{2FCEA5D5-81E4-4965-A260-8132A14CB6DD}" sibTransId="{CC95B515-4E1C-43F1-BCE8-BF33B70D59E0}"/>
    <dgm:cxn modelId="{4DDDB892-B750-44D7-A80E-B608A7F07326}" type="presOf" srcId="{09FB4A94-FACB-4A9D-9145-75C1B1AF7032}" destId="{E0B8D94F-1033-422E-9A61-E23288750C6C}" srcOrd="0" destOrd="0" presId="urn:microsoft.com/office/officeart/2008/layout/NameandTitleOrganizationalChart"/>
    <dgm:cxn modelId="{8F9E0C9A-8D02-4B29-8DF5-076DADE69909}" type="presOf" srcId="{BF771954-7A5B-453D-A8CB-2A26D057A196}" destId="{4776C738-F87E-4F92-B8AB-6A2C612DCA6D}" srcOrd="0" destOrd="0" presId="urn:microsoft.com/office/officeart/2008/layout/NameandTitleOrganizationalChart"/>
    <dgm:cxn modelId="{C3E963A8-71BB-4BA5-BD42-D72B18EC87E7}" type="presOf" srcId="{43C235D2-273A-414C-AECF-69F64B2FB29B}" destId="{9EFE0396-8AA9-474D-A6C6-5859577796FC}" srcOrd="1" destOrd="0" presId="urn:microsoft.com/office/officeart/2008/layout/NameandTitleOrganizationalChart"/>
    <dgm:cxn modelId="{ECE034B1-7855-4A49-BA87-282F5B71E865}" type="presOf" srcId="{43C235D2-273A-414C-AECF-69F64B2FB29B}" destId="{EDAA05A6-D9D3-4FE5-B722-F6FEA7328966}" srcOrd="0" destOrd="0" presId="urn:microsoft.com/office/officeart/2008/layout/NameandTitleOrganizationalChart"/>
    <dgm:cxn modelId="{E3DFE8B2-ABA4-4D33-A91C-2F9883B4B189}" type="presOf" srcId="{294B1F02-4F07-45F4-8C82-D081F3960F17}" destId="{CB777FDF-0783-4384-AE96-998CFA1418BA}" srcOrd="0" destOrd="0" presId="urn:microsoft.com/office/officeart/2008/layout/NameandTitleOrganizationalChart"/>
    <dgm:cxn modelId="{43F7B1B3-3A54-489E-B830-29566EA6BE37}" type="presOf" srcId="{C69D4EC6-D620-4A33-9413-AE3551954BAC}" destId="{5572A862-8C98-429F-A5A0-EEBB2BFB1C63}" srcOrd="0" destOrd="0" presId="urn:microsoft.com/office/officeart/2008/layout/NameandTitleOrganizationalChart"/>
    <dgm:cxn modelId="{182FEFC4-C8E8-432A-B3D7-1883F794DC51}" type="presOf" srcId="{E9C7D39A-3D83-46B5-8223-29A81EDD26C8}" destId="{188E8EF8-600E-4BBC-8C0A-148EEFC02035}" srcOrd="0" destOrd="0" presId="urn:microsoft.com/office/officeart/2008/layout/NameandTitleOrganizationalChart"/>
    <dgm:cxn modelId="{4CD736C6-437E-4ADD-9967-B71B96241023}" srcId="{B24801AC-3855-4408-9DB1-397D501D432E}" destId="{294B1F02-4F07-45F4-8C82-D081F3960F17}" srcOrd="0" destOrd="0" parTransId="{EB832F27-F931-4577-8E83-56B7F374C7C5}" sibTransId="{C69D4EC6-D620-4A33-9413-AE3551954BAC}"/>
    <dgm:cxn modelId="{BB5D46CC-879E-4E37-9EC8-D527AB57C904}" type="presOf" srcId="{9FDE5107-B64E-42CB-9D99-2FB0F9B75EE2}" destId="{EEBA2566-ADF1-42EB-8151-74DDF18E17F2}" srcOrd="0" destOrd="0" presId="urn:microsoft.com/office/officeart/2008/layout/NameandTitleOrganizationalChart"/>
    <dgm:cxn modelId="{C221E8D2-E292-4E7E-A9EE-7B1CA7811A69}" type="presOf" srcId="{4ACB1F15-BF47-4C22-B03D-4BF938AD2247}" destId="{1B3D42E6-B64C-4203-953B-2B3EF64197F9}" srcOrd="0" destOrd="0" presId="urn:microsoft.com/office/officeart/2008/layout/NameandTitleOrganizationalChart"/>
    <dgm:cxn modelId="{EC44F6D7-F06B-44A9-877B-B0BEE3B9A39E}" type="presOf" srcId="{982DE46D-6D0C-46BB-8D25-1FC53FA6ED1A}" destId="{9C80911D-FBE7-4E1E-BDB4-72B2E5932F69}" srcOrd="1" destOrd="0" presId="urn:microsoft.com/office/officeart/2008/layout/NameandTitleOrganizationalChart"/>
    <dgm:cxn modelId="{1CE8A0DE-DFBC-4565-B27B-0D1BF8CBA6E5}" type="presOf" srcId="{982DE46D-6D0C-46BB-8D25-1FC53FA6ED1A}" destId="{20A84173-5A10-46D1-A8A3-62278B68762E}" srcOrd="0" destOrd="0" presId="urn:microsoft.com/office/officeart/2008/layout/NameandTitleOrganizationalChart"/>
    <dgm:cxn modelId="{0A870AE3-5B1E-4302-B3DA-E730156BFA1D}" type="presOf" srcId="{294B1F02-4F07-45F4-8C82-D081F3960F17}" destId="{2450259A-F6E6-4B4D-AD0A-B01121E76987}" srcOrd="1" destOrd="0" presId="urn:microsoft.com/office/officeart/2008/layout/NameandTitleOrganizationalChart"/>
    <dgm:cxn modelId="{72624FF8-F93A-4E0E-B526-3B515CDE499F}" type="presOf" srcId="{38EBEBA0-6A82-4781-BA57-0C767E80BE97}" destId="{99024095-11F3-4A37-888F-0E6CEA488A8A}" srcOrd="0" destOrd="0" presId="urn:microsoft.com/office/officeart/2008/layout/NameandTitleOrganizationalChart"/>
    <dgm:cxn modelId="{A260E579-970F-48DB-A6E1-0292DB4E29E7}" type="presParOf" srcId="{D65A49D7-638C-4A75-A0B3-ABD72E6AA9BC}" destId="{746B6575-0799-41F6-B51A-3D44E301089C}" srcOrd="0" destOrd="0" presId="urn:microsoft.com/office/officeart/2008/layout/NameandTitleOrganizationalChart"/>
    <dgm:cxn modelId="{A8FC70D0-2581-4705-AFAE-6AA681B9A1AA}" type="presParOf" srcId="{746B6575-0799-41F6-B51A-3D44E301089C}" destId="{E955F483-97A2-4CD6-875D-79EFA922AFB0}" srcOrd="0" destOrd="0" presId="urn:microsoft.com/office/officeart/2008/layout/NameandTitleOrganizationalChart"/>
    <dgm:cxn modelId="{DC4B0C25-0AEF-48E5-A033-B129A8AA3110}" type="presParOf" srcId="{E955F483-97A2-4CD6-875D-79EFA922AFB0}" destId="{CB777FDF-0783-4384-AE96-998CFA1418BA}" srcOrd="0" destOrd="0" presId="urn:microsoft.com/office/officeart/2008/layout/NameandTitleOrganizationalChart"/>
    <dgm:cxn modelId="{F7CF0D65-AC70-400D-AB66-151A006EA5C6}" type="presParOf" srcId="{E955F483-97A2-4CD6-875D-79EFA922AFB0}" destId="{5572A862-8C98-429F-A5A0-EEBB2BFB1C63}" srcOrd="1" destOrd="0" presId="urn:microsoft.com/office/officeart/2008/layout/NameandTitleOrganizationalChart"/>
    <dgm:cxn modelId="{50529155-9D88-4511-94EC-C92752D8E20E}" type="presParOf" srcId="{E955F483-97A2-4CD6-875D-79EFA922AFB0}" destId="{2450259A-F6E6-4B4D-AD0A-B01121E76987}" srcOrd="2" destOrd="0" presId="urn:microsoft.com/office/officeart/2008/layout/NameandTitleOrganizationalChart"/>
    <dgm:cxn modelId="{CCFAAC9F-A775-4E3A-B3AE-A7FD4649C7CC}" type="presParOf" srcId="{746B6575-0799-41F6-B51A-3D44E301089C}" destId="{32F7F596-5E55-4502-93AE-636C268D94A8}" srcOrd="1" destOrd="0" presId="urn:microsoft.com/office/officeart/2008/layout/NameandTitleOrganizationalChart"/>
    <dgm:cxn modelId="{B453C52B-9D43-4144-B28C-42B4BE7AED70}" type="presParOf" srcId="{32F7F596-5E55-4502-93AE-636C268D94A8}" destId="{5EB75A2B-8A05-4891-A6AE-03C89EF69643}" srcOrd="0" destOrd="0" presId="urn:microsoft.com/office/officeart/2008/layout/NameandTitleOrganizationalChart"/>
    <dgm:cxn modelId="{86AE827E-5E5F-4712-9684-9161DE94A2A5}" type="presParOf" srcId="{32F7F596-5E55-4502-93AE-636C268D94A8}" destId="{A65A0529-B63B-4DE1-B020-432DB9C69317}" srcOrd="1" destOrd="0" presId="urn:microsoft.com/office/officeart/2008/layout/NameandTitleOrganizationalChart"/>
    <dgm:cxn modelId="{661A8B24-7394-43A0-BDFC-6AB959265688}" type="presParOf" srcId="{A65A0529-B63B-4DE1-B020-432DB9C69317}" destId="{EA3E698E-A984-4FE9-9862-23A7CE3624A0}" srcOrd="0" destOrd="0" presId="urn:microsoft.com/office/officeart/2008/layout/NameandTitleOrganizationalChart"/>
    <dgm:cxn modelId="{414B397C-3A98-441F-9128-DBB6299DF5A2}" type="presParOf" srcId="{EA3E698E-A984-4FE9-9862-23A7CE3624A0}" destId="{7E4B3BE3-EB22-4CA1-A693-64381A5DF375}" srcOrd="0" destOrd="0" presId="urn:microsoft.com/office/officeart/2008/layout/NameandTitleOrganizationalChart"/>
    <dgm:cxn modelId="{CB0CC47C-ECC5-4BEA-9958-100DD00B0FBA}" type="presParOf" srcId="{EA3E698E-A984-4FE9-9862-23A7CE3624A0}" destId="{188E8EF8-600E-4BBC-8C0A-148EEFC02035}" srcOrd="1" destOrd="0" presId="urn:microsoft.com/office/officeart/2008/layout/NameandTitleOrganizationalChart"/>
    <dgm:cxn modelId="{9A7199AE-410F-45BC-8FE5-8839EA6BE887}" type="presParOf" srcId="{EA3E698E-A984-4FE9-9862-23A7CE3624A0}" destId="{DFA8EC9A-9786-4911-BB88-7A1055C70B44}" srcOrd="2" destOrd="0" presId="urn:microsoft.com/office/officeart/2008/layout/NameandTitleOrganizationalChart"/>
    <dgm:cxn modelId="{36719EB1-1B73-458F-BD55-A56B8B31227B}" type="presParOf" srcId="{A65A0529-B63B-4DE1-B020-432DB9C69317}" destId="{B8F97BBD-E533-48E8-8133-EA0474EF2B8D}" srcOrd="1" destOrd="0" presId="urn:microsoft.com/office/officeart/2008/layout/NameandTitleOrganizationalChart"/>
    <dgm:cxn modelId="{AAFEC593-2581-4F0B-ADBA-8307EF5AE04E}" type="presParOf" srcId="{B8F97BBD-E533-48E8-8133-EA0474EF2B8D}" destId="{4776C738-F87E-4F92-B8AB-6A2C612DCA6D}" srcOrd="0" destOrd="0" presId="urn:microsoft.com/office/officeart/2008/layout/NameandTitleOrganizationalChart"/>
    <dgm:cxn modelId="{B757FA0F-36FD-4FE3-92FB-15050DB0D736}" type="presParOf" srcId="{B8F97BBD-E533-48E8-8133-EA0474EF2B8D}" destId="{9C960DD1-E7F6-41B6-A5D9-E9239C3324BB}" srcOrd="1" destOrd="0" presId="urn:microsoft.com/office/officeart/2008/layout/NameandTitleOrganizationalChart"/>
    <dgm:cxn modelId="{E1644FE7-35E6-4B38-A0C5-6F86148E4E50}" type="presParOf" srcId="{9C960DD1-E7F6-41B6-A5D9-E9239C3324BB}" destId="{2363EE01-9174-4B74-8957-44BD9EC19D91}" srcOrd="0" destOrd="0" presId="urn:microsoft.com/office/officeart/2008/layout/NameandTitleOrganizationalChart"/>
    <dgm:cxn modelId="{EB422C8E-0C08-4700-9333-C910835E3B00}" type="presParOf" srcId="{2363EE01-9174-4B74-8957-44BD9EC19D91}" destId="{B8C0FE28-7C45-45E5-BD70-13E2C66B8AA2}" srcOrd="0" destOrd="0" presId="urn:microsoft.com/office/officeart/2008/layout/NameandTitleOrganizationalChart"/>
    <dgm:cxn modelId="{5C085E84-2583-4A3D-ADB5-CC101B7A699D}" type="presParOf" srcId="{2363EE01-9174-4B74-8957-44BD9EC19D91}" destId="{12792768-0F36-49E9-AB50-64D88D052DC2}" srcOrd="1" destOrd="0" presId="urn:microsoft.com/office/officeart/2008/layout/NameandTitleOrganizationalChart"/>
    <dgm:cxn modelId="{25C701C2-0C6E-4C95-BCA0-28D5890B1C99}" type="presParOf" srcId="{2363EE01-9174-4B74-8957-44BD9EC19D91}" destId="{30A29D71-503B-4384-A5B6-70E23669DAD5}" srcOrd="2" destOrd="0" presId="urn:microsoft.com/office/officeart/2008/layout/NameandTitleOrganizationalChart"/>
    <dgm:cxn modelId="{7D80313A-79F4-4CA8-A186-1D9B1D8FEC57}" type="presParOf" srcId="{9C960DD1-E7F6-41B6-A5D9-E9239C3324BB}" destId="{ECD1C54E-A7D6-4DB4-AB3D-AFD7E2C47DA8}" srcOrd="1" destOrd="0" presId="urn:microsoft.com/office/officeart/2008/layout/NameandTitleOrganizationalChart"/>
    <dgm:cxn modelId="{FDD3CB12-77F1-490D-8072-33DA5E02D77E}" type="presParOf" srcId="{9C960DD1-E7F6-41B6-A5D9-E9239C3324BB}" destId="{91F1567C-8756-4387-B6DF-C912A647E4A2}" srcOrd="2" destOrd="0" presId="urn:microsoft.com/office/officeart/2008/layout/NameandTitleOrganizationalChart"/>
    <dgm:cxn modelId="{8CB7DD1C-3F97-4778-ABD1-DD49D0E4405D}" type="presParOf" srcId="{B8F97BBD-E533-48E8-8133-EA0474EF2B8D}" destId="{99024095-11F3-4A37-888F-0E6CEA488A8A}" srcOrd="2" destOrd="0" presId="urn:microsoft.com/office/officeart/2008/layout/NameandTitleOrganizationalChart"/>
    <dgm:cxn modelId="{3AC9797D-7E2A-406E-8643-045D1E7FF2A0}" type="presParOf" srcId="{B8F97BBD-E533-48E8-8133-EA0474EF2B8D}" destId="{C2234092-4ED4-4FE5-88F9-A042CB70D099}" srcOrd="3" destOrd="0" presId="urn:microsoft.com/office/officeart/2008/layout/NameandTitleOrganizationalChart"/>
    <dgm:cxn modelId="{42E7F104-75DC-428F-A890-2261200FCF5B}" type="presParOf" srcId="{C2234092-4ED4-4FE5-88F9-A042CB70D099}" destId="{2C4F732F-0CAF-4AB5-9D73-C1EBFD3A3585}" srcOrd="0" destOrd="0" presId="urn:microsoft.com/office/officeart/2008/layout/NameandTitleOrganizationalChart"/>
    <dgm:cxn modelId="{E776102E-39D1-430A-A6F5-1C87D38AE76A}" type="presParOf" srcId="{2C4F732F-0CAF-4AB5-9D73-C1EBFD3A3585}" destId="{EDAA05A6-D9D3-4FE5-B722-F6FEA7328966}" srcOrd="0" destOrd="0" presId="urn:microsoft.com/office/officeart/2008/layout/NameandTitleOrganizationalChart"/>
    <dgm:cxn modelId="{B84E8615-B4C4-4626-92C3-CF05C2D5E43A}" type="presParOf" srcId="{2C4F732F-0CAF-4AB5-9D73-C1EBFD3A3585}" destId="{1B3D42E6-B64C-4203-953B-2B3EF64197F9}" srcOrd="1" destOrd="0" presId="urn:microsoft.com/office/officeart/2008/layout/NameandTitleOrganizationalChart"/>
    <dgm:cxn modelId="{4E9CD35F-9DB5-4C58-B7C6-5B9C70B2FA52}" type="presParOf" srcId="{2C4F732F-0CAF-4AB5-9D73-C1EBFD3A3585}" destId="{9EFE0396-8AA9-474D-A6C6-5859577796FC}" srcOrd="2" destOrd="0" presId="urn:microsoft.com/office/officeart/2008/layout/NameandTitleOrganizationalChart"/>
    <dgm:cxn modelId="{B687490C-536C-4CE0-89ED-9A473E31C445}" type="presParOf" srcId="{C2234092-4ED4-4FE5-88F9-A042CB70D099}" destId="{9FA417F5-E312-4A4A-B0FE-80E5EEA092BC}" srcOrd="1" destOrd="0" presId="urn:microsoft.com/office/officeart/2008/layout/NameandTitleOrganizationalChart"/>
    <dgm:cxn modelId="{41C5ECD6-6CDE-47C9-97D1-C3317F65633D}" type="presParOf" srcId="{C2234092-4ED4-4FE5-88F9-A042CB70D099}" destId="{48012E26-0C37-4591-9322-CD220A70986C}" srcOrd="2" destOrd="0" presId="urn:microsoft.com/office/officeart/2008/layout/NameandTitleOrganizationalChart"/>
    <dgm:cxn modelId="{824A6C72-723D-4CCA-B667-78EA0F205676}" type="presParOf" srcId="{B8F97BBD-E533-48E8-8133-EA0474EF2B8D}" destId="{0E5486FA-511F-46D7-9502-F4E8AFB1E58B}" srcOrd="4" destOrd="0" presId="urn:microsoft.com/office/officeart/2008/layout/NameandTitleOrganizationalChart"/>
    <dgm:cxn modelId="{5D7C5843-5B32-4614-8AC6-607316F2C10F}" type="presParOf" srcId="{B8F97BBD-E533-48E8-8133-EA0474EF2B8D}" destId="{A56B7C7B-5F5F-4936-90EA-AB6E454813C7}" srcOrd="5" destOrd="0" presId="urn:microsoft.com/office/officeart/2008/layout/NameandTitleOrganizationalChart"/>
    <dgm:cxn modelId="{93B8F5C9-E4F5-4CCC-B7C6-A106BBF515F4}" type="presParOf" srcId="{A56B7C7B-5F5F-4936-90EA-AB6E454813C7}" destId="{47ACEA55-CA18-4227-B6A0-6F3FBF9C629B}" srcOrd="0" destOrd="0" presId="urn:microsoft.com/office/officeart/2008/layout/NameandTitleOrganizationalChart"/>
    <dgm:cxn modelId="{AD0449C3-70AC-45EF-B8B2-24BB1803431E}" type="presParOf" srcId="{47ACEA55-CA18-4227-B6A0-6F3FBF9C629B}" destId="{8BA1356E-F9E5-4003-B57B-1B1CF3F6DCC7}" srcOrd="0" destOrd="0" presId="urn:microsoft.com/office/officeart/2008/layout/NameandTitleOrganizationalChart"/>
    <dgm:cxn modelId="{428E5FBF-17B9-4B23-ADCF-C0CC2BBEF168}" type="presParOf" srcId="{47ACEA55-CA18-4227-B6A0-6F3FBF9C629B}" destId="{0C0104BD-316A-4599-A96A-58493BADD038}" srcOrd="1" destOrd="0" presId="urn:microsoft.com/office/officeart/2008/layout/NameandTitleOrganizationalChart"/>
    <dgm:cxn modelId="{654EE24B-770C-4281-ACB0-FCD63871CFE6}" type="presParOf" srcId="{47ACEA55-CA18-4227-B6A0-6F3FBF9C629B}" destId="{22A4BAA3-7935-4B5A-8639-BA023337976F}" srcOrd="2" destOrd="0" presId="urn:microsoft.com/office/officeart/2008/layout/NameandTitleOrganizationalChart"/>
    <dgm:cxn modelId="{7EE331CB-BD6F-4CD4-AC5E-E2D21AF1B0E5}" type="presParOf" srcId="{A56B7C7B-5F5F-4936-90EA-AB6E454813C7}" destId="{186D8E54-A84B-4C79-AD7A-511552A292A7}" srcOrd="1" destOrd="0" presId="urn:microsoft.com/office/officeart/2008/layout/NameandTitleOrganizationalChart"/>
    <dgm:cxn modelId="{A523C4CC-9F0F-48D1-ABCD-1E952BB74B3C}" type="presParOf" srcId="{A56B7C7B-5F5F-4936-90EA-AB6E454813C7}" destId="{5A1081C1-7BE0-40FD-B798-18BE448D117A}" srcOrd="2" destOrd="0" presId="urn:microsoft.com/office/officeart/2008/layout/NameandTitleOrganizationalChart"/>
    <dgm:cxn modelId="{6B683F42-1742-4792-9FD1-D5DDEBE7A4DF}" type="presParOf" srcId="{B8F97BBD-E533-48E8-8133-EA0474EF2B8D}" destId="{EEBA2566-ADF1-42EB-8151-74DDF18E17F2}" srcOrd="6" destOrd="0" presId="urn:microsoft.com/office/officeart/2008/layout/NameandTitleOrganizationalChart"/>
    <dgm:cxn modelId="{EE37F452-8E5D-4475-939D-6EF4F32EA108}" type="presParOf" srcId="{B8F97BBD-E533-48E8-8133-EA0474EF2B8D}" destId="{F21C874C-9344-40E4-81D1-E360E2E739CD}" srcOrd="7" destOrd="0" presId="urn:microsoft.com/office/officeart/2008/layout/NameandTitleOrganizationalChart"/>
    <dgm:cxn modelId="{6202F4A3-95AC-4071-B5A4-E3AA9D7DC7A4}" type="presParOf" srcId="{F21C874C-9344-40E4-81D1-E360E2E739CD}" destId="{253F7160-4070-42EF-B21F-3E20FCE0677A}" srcOrd="0" destOrd="0" presId="urn:microsoft.com/office/officeart/2008/layout/NameandTitleOrganizationalChart"/>
    <dgm:cxn modelId="{6B5E2041-F75C-4C92-A92C-57EBDDC82103}" type="presParOf" srcId="{253F7160-4070-42EF-B21F-3E20FCE0677A}" destId="{20A84173-5A10-46D1-A8A3-62278B68762E}" srcOrd="0" destOrd="0" presId="urn:microsoft.com/office/officeart/2008/layout/NameandTitleOrganizationalChart"/>
    <dgm:cxn modelId="{E2A3604E-335B-41AF-8F75-71913474F91E}" type="presParOf" srcId="{253F7160-4070-42EF-B21F-3E20FCE0677A}" destId="{E0B8D94F-1033-422E-9A61-E23288750C6C}" srcOrd="1" destOrd="0" presId="urn:microsoft.com/office/officeart/2008/layout/NameandTitleOrganizationalChart"/>
    <dgm:cxn modelId="{4217F508-8758-4538-A224-23F5591ECC53}" type="presParOf" srcId="{253F7160-4070-42EF-B21F-3E20FCE0677A}" destId="{9C80911D-FBE7-4E1E-BDB4-72B2E5932F69}" srcOrd="2" destOrd="0" presId="urn:microsoft.com/office/officeart/2008/layout/NameandTitleOrganizationalChart"/>
    <dgm:cxn modelId="{1A948FA9-EF1C-47E7-8A82-8E8D0B389485}" type="presParOf" srcId="{F21C874C-9344-40E4-81D1-E360E2E739CD}" destId="{9C270BA1-A93B-4B5B-BAFE-4FE714BCFA7B}" srcOrd="1" destOrd="0" presId="urn:microsoft.com/office/officeart/2008/layout/NameandTitleOrganizationalChart"/>
    <dgm:cxn modelId="{7A68B37A-D35E-495D-A304-03B023EEFADC}" type="presParOf" srcId="{F21C874C-9344-40E4-81D1-E360E2E739CD}" destId="{DCD50AD2-CE6C-4F52-8CB4-8E22E5E9D822}" srcOrd="2" destOrd="0" presId="urn:microsoft.com/office/officeart/2008/layout/NameandTitleOrganizationalChart"/>
    <dgm:cxn modelId="{CC0DDDF0-79CF-4CED-A1AE-0EA2296BA192}" type="presParOf" srcId="{A65A0529-B63B-4DE1-B020-432DB9C69317}" destId="{29E356B4-A965-4A7E-84BD-CA551B55F68D}" srcOrd="2" destOrd="0" presId="urn:microsoft.com/office/officeart/2008/layout/NameandTitleOrganizationalChart"/>
    <dgm:cxn modelId="{96FBFA4F-2FB8-41FC-83DF-D26ED9F6A2E2}" type="presParOf" srcId="{746B6575-0799-41F6-B51A-3D44E301089C}" destId="{6BDFC4EF-2863-4188-A107-262FB590E3F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4801AC-3855-4408-9DB1-397D501D432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94B1F02-4F07-45F4-8C82-D081F3960F1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it-IT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COMMISSIONI</a:t>
          </a:r>
          <a:endParaRPr lang="it-IT" sz="20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832F27-F931-4577-8E83-56B7F374C7C5}" type="parTrans" cxnId="{4CD736C6-437E-4ADD-9967-B71B96241023}">
      <dgm:prSet/>
      <dgm:spPr/>
      <dgm:t>
        <a:bodyPr/>
        <a:lstStyle/>
        <a:p>
          <a:endParaRPr lang="it-IT" b="1"/>
        </a:p>
      </dgm:t>
    </dgm:pt>
    <dgm:pt modelId="{C69D4EC6-D620-4A33-9413-AE3551954BAC}" type="sibTrans" cxnId="{4CD736C6-437E-4ADD-9967-B71B96241023}">
      <dgm:prSet/>
      <dgm:spPr/>
      <dgm:t>
        <a:bodyPr/>
        <a:lstStyle/>
        <a:p>
          <a:endParaRPr lang="it-IT" b="1"/>
        </a:p>
      </dgm:t>
    </dgm:pt>
    <dgm:pt modelId="{05B9CA55-ECC5-418C-9FFB-EBBE3044AF4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dirty="0">
              <a:latin typeface="Calibri" panose="020F0502020204030204" pitchFamily="34" charset="0"/>
              <a:cs typeface="Calibri" panose="020F0502020204030204" pitchFamily="34" charset="0"/>
            </a:rPr>
            <a:t>RAV-PTOF </a:t>
          </a:r>
          <a:r>
            <a:rPr lang="it-IT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(FORTINI – DE MAGGI – RAZZI – OLIVIERO) </a:t>
          </a:r>
          <a:endParaRPr lang="it-IT" sz="1200" b="1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88C56-3B67-41E3-A7A5-638745974430}" type="parTrans" cxnId="{72CE3065-3046-4D9B-876A-ADDFFCDF0975}">
      <dgm:prSet/>
      <dgm:spPr/>
      <dgm:t>
        <a:bodyPr/>
        <a:lstStyle/>
        <a:p>
          <a:endParaRPr lang="it-IT" b="1"/>
        </a:p>
      </dgm:t>
    </dgm:pt>
    <dgm:pt modelId="{45853FF9-B8BC-4FE5-B7A9-DE2DE19B281B}" type="sibTrans" cxnId="{72CE3065-3046-4D9B-876A-ADDFFCDF0975}">
      <dgm:prSet/>
      <dgm:spPr/>
      <dgm:t>
        <a:bodyPr/>
        <a:lstStyle/>
        <a:p>
          <a:endParaRPr lang="it-IT" b="1"/>
        </a:p>
      </dgm:t>
    </dgm:pt>
    <dgm:pt modelId="{2B30BBD9-964E-4C12-885A-E53C7858B33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dirty="0">
              <a:latin typeface="Calibri" panose="020F0502020204030204" pitchFamily="34" charset="0"/>
              <a:cs typeface="Calibri" panose="020F0502020204030204" pitchFamily="34" charset="0"/>
            </a:rPr>
            <a:t>SOSTEGNO ALLO STUDIO </a:t>
          </a:r>
          <a:r>
            <a:rPr lang="it-IT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(RAPONI – CRISPINO – DE MARCO) </a:t>
          </a:r>
        </a:p>
      </dgm:t>
    </dgm:pt>
    <dgm:pt modelId="{3BB78B47-4B59-40C2-9192-26D553090572}" type="parTrans" cxnId="{D246A512-ADDE-4AD9-A18D-6DA2C1FD4D8D}">
      <dgm:prSet/>
      <dgm:spPr/>
      <dgm:t>
        <a:bodyPr/>
        <a:lstStyle/>
        <a:p>
          <a:endParaRPr lang="it-IT" b="1"/>
        </a:p>
      </dgm:t>
    </dgm:pt>
    <dgm:pt modelId="{7D42E5AB-A4CE-4097-9AFC-16C4468D19A8}" type="sibTrans" cxnId="{D246A512-ADDE-4AD9-A18D-6DA2C1FD4D8D}">
      <dgm:prSet/>
      <dgm:spPr/>
      <dgm:t>
        <a:bodyPr/>
        <a:lstStyle/>
        <a:p>
          <a:endParaRPr lang="it-IT" b="1"/>
        </a:p>
      </dgm:t>
    </dgm:pt>
    <dgm:pt modelId="{BD1F126F-E8D4-4D3C-8D30-30DD8A18C01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INCLUSIONE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(CARLESCHI – DI CECCA – ORIOLO)</a:t>
          </a:r>
        </a:p>
      </dgm:t>
    </dgm:pt>
    <dgm:pt modelId="{57DAB19F-33F2-48D1-9E05-F2BA6E6E7F08}" type="parTrans" cxnId="{F926DDF9-29CA-47C1-B0AF-B9AE95E887D8}">
      <dgm:prSet/>
      <dgm:spPr/>
      <dgm:t>
        <a:bodyPr/>
        <a:lstStyle/>
        <a:p>
          <a:endParaRPr lang="it-IT"/>
        </a:p>
      </dgm:t>
    </dgm:pt>
    <dgm:pt modelId="{0626ABD7-446A-4C9C-96BB-EE8E9DB8306C}" type="sibTrans" cxnId="{F926DDF9-29CA-47C1-B0AF-B9AE95E887D8}">
      <dgm:prSet/>
      <dgm:spPr/>
      <dgm:t>
        <a:bodyPr/>
        <a:lstStyle/>
        <a:p>
          <a:endParaRPr lang="it-IT"/>
        </a:p>
      </dgm:t>
    </dgm:pt>
    <dgm:pt modelId="{F3252BA2-44B4-4FA5-A6EA-EFDAED6897B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BEN-ESSERE E APPRENDIMENTO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(APUZZO)</a:t>
          </a:r>
        </a:p>
      </dgm:t>
    </dgm:pt>
    <dgm:pt modelId="{31A9C616-B19F-40AF-9CF4-16A01E386843}" type="parTrans" cxnId="{4E771E00-72A1-4506-A8B8-A7FC0ACA4061}">
      <dgm:prSet/>
      <dgm:spPr/>
      <dgm:t>
        <a:bodyPr/>
        <a:lstStyle/>
        <a:p>
          <a:endParaRPr lang="it-IT"/>
        </a:p>
      </dgm:t>
    </dgm:pt>
    <dgm:pt modelId="{B53B75DE-7212-4CB6-87EA-B46ACF88A181}" type="sibTrans" cxnId="{4E771E00-72A1-4506-A8B8-A7FC0ACA4061}">
      <dgm:prSet/>
      <dgm:spPr/>
      <dgm:t>
        <a:bodyPr/>
        <a:lstStyle/>
        <a:p>
          <a:endParaRPr lang="it-IT"/>
        </a:p>
      </dgm:t>
    </dgm:pt>
    <dgm:pt modelId="{BA359522-4A3C-40DE-AEDD-8535DADC766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ELETTORALE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(RAZZI)</a:t>
          </a:r>
        </a:p>
      </dgm:t>
    </dgm:pt>
    <dgm:pt modelId="{46D22212-EEBE-45D7-994F-794D99ABE03B}" type="parTrans" cxnId="{A0964EE3-D14F-4A39-B547-04C71D6FE9AB}">
      <dgm:prSet/>
      <dgm:spPr/>
      <dgm:t>
        <a:bodyPr/>
        <a:lstStyle/>
        <a:p>
          <a:endParaRPr lang="it-IT"/>
        </a:p>
      </dgm:t>
    </dgm:pt>
    <dgm:pt modelId="{F740F7A1-8972-43E5-8FC1-650F37AAC4D8}" type="sibTrans" cxnId="{A0964EE3-D14F-4A39-B547-04C71D6FE9AB}">
      <dgm:prSet/>
      <dgm:spPr/>
      <dgm:t>
        <a:bodyPr/>
        <a:lstStyle/>
        <a:p>
          <a:endParaRPr lang="it-IT"/>
        </a:p>
      </dgm:t>
    </dgm:pt>
    <dgm:pt modelId="{BB0DC16C-7ED6-49A4-A4FC-9A809803B91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INTERNAZIONALIZZAZIONE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(CARVISIGLIA – MINGHETTI)</a:t>
          </a:r>
        </a:p>
      </dgm:t>
    </dgm:pt>
    <dgm:pt modelId="{4950232E-C2D8-44E9-AF91-3A0C8CD6D22E}" type="parTrans" cxnId="{7CC9E2AE-4BA5-4E4D-B4F2-59B1EEDAEE13}">
      <dgm:prSet/>
      <dgm:spPr/>
      <dgm:t>
        <a:bodyPr/>
        <a:lstStyle/>
        <a:p>
          <a:endParaRPr lang="it-IT"/>
        </a:p>
      </dgm:t>
    </dgm:pt>
    <dgm:pt modelId="{3DF4972E-83B4-4E8C-B290-1303EA433FB0}" type="sibTrans" cxnId="{7CC9E2AE-4BA5-4E4D-B4F2-59B1EEDAEE13}">
      <dgm:prSet/>
      <dgm:spPr/>
      <dgm:t>
        <a:bodyPr/>
        <a:lstStyle/>
        <a:p>
          <a:endParaRPr lang="it-IT"/>
        </a:p>
      </dgm:t>
    </dgm:pt>
    <dgm:pt modelId="{4975BEF0-ED07-4A7D-81A3-2714F78B285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VIAGGI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(DE MASI – CICCHELLI)</a:t>
          </a:r>
        </a:p>
      </dgm:t>
    </dgm:pt>
    <dgm:pt modelId="{E99E28DF-D104-4E2B-98F7-A7D4D33BA69D}" type="parTrans" cxnId="{9687DE39-C3DE-42E3-B4E9-D522FF909107}">
      <dgm:prSet/>
      <dgm:spPr/>
      <dgm:t>
        <a:bodyPr/>
        <a:lstStyle/>
        <a:p>
          <a:endParaRPr lang="it-IT"/>
        </a:p>
      </dgm:t>
    </dgm:pt>
    <dgm:pt modelId="{B16ACDC8-4A79-4DDE-AF15-B3EDD6C265DA}" type="sibTrans" cxnId="{9687DE39-C3DE-42E3-B4E9-D522FF909107}">
      <dgm:prSet/>
      <dgm:spPr/>
      <dgm:t>
        <a:bodyPr/>
        <a:lstStyle/>
        <a:p>
          <a:endParaRPr lang="it-IT"/>
        </a:p>
      </dgm:t>
    </dgm:pt>
    <dgm:pt modelId="{EFA1BD7F-C995-41B3-BA40-D05CE912B9B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PROGETTO DADA </a:t>
          </a:r>
          <a:r>
            <a:rPr lang="it-IT" sz="1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(FORTINI – LORENZELLI - TARANTINO – COVACCIOLI – IACCARINO - </a:t>
          </a:r>
        </a:p>
        <a:p>
          <a:r>
            <a:rPr lang="it-IT" sz="1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INDELICATO – APUZZO - ROMANO – DI FILIPPO – MICHELI – RUSSO – FALBO – DI CECCA – CARLESCHI)</a:t>
          </a:r>
        </a:p>
      </dgm:t>
    </dgm:pt>
    <dgm:pt modelId="{74031219-749C-4DB6-ACC5-6B21A04F950C}" type="parTrans" cxnId="{0196B6A7-D736-421B-B126-AE3A2D591599}">
      <dgm:prSet/>
      <dgm:spPr/>
      <dgm:t>
        <a:bodyPr/>
        <a:lstStyle/>
        <a:p>
          <a:endParaRPr lang="it-IT"/>
        </a:p>
      </dgm:t>
    </dgm:pt>
    <dgm:pt modelId="{A3691637-C653-4397-81B2-8635A3F34790}" type="sibTrans" cxnId="{0196B6A7-D736-421B-B126-AE3A2D591599}">
      <dgm:prSet/>
      <dgm:spPr/>
      <dgm:t>
        <a:bodyPr/>
        <a:lstStyle/>
        <a:p>
          <a:endParaRPr lang="it-IT"/>
        </a:p>
      </dgm:t>
    </dgm:pt>
    <dgm:pt modelId="{AA4A664E-5F59-4CAC-8D30-D5AC6990EC5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SENTIERO DEL FILOSOFO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(DI CECCA – OLIVIERO – ANGIOLINI - ORIOLO)</a:t>
          </a:r>
        </a:p>
      </dgm:t>
    </dgm:pt>
    <dgm:pt modelId="{F960E6EA-7386-40D7-A800-20980F845EC5}" type="parTrans" cxnId="{C47B3D94-5318-4BAB-9288-CFEA878F1727}">
      <dgm:prSet/>
      <dgm:spPr/>
      <dgm:t>
        <a:bodyPr/>
        <a:lstStyle/>
        <a:p>
          <a:endParaRPr lang="it-IT"/>
        </a:p>
      </dgm:t>
    </dgm:pt>
    <dgm:pt modelId="{D16B8078-8882-4C1F-8F9A-FCDEF114AEC0}" type="sibTrans" cxnId="{C47B3D94-5318-4BAB-9288-CFEA878F1727}">
      <dgm:prSet/>
      <dgm:spPr/>
      <dgm:t>
        <a:bodyPr/>
        <a:lstStyle/>
        <a:p>
          <a:endParaRPr lang="it-IT"/>
        </a:p>
      </dgm:t>
    </dgm:pt>
    <dgm:pt modelId="{AFB363D1-B32F-4FEC-8E83-B08FFB5D848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SCAMBIO CULTURALE ISTANBUL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(MELIDDO)</a:t>
          </a:r>
        </a:p>
      </dgm:t>
    </dgm:pt>
    <dgm:pt modelId="{ED29F805-5D0A-4AEE-913E-6BB9E2A4FCED}" type="parTrans" cxnId="{98F5D3F7-96EA-4CE2-BB12-5E9D9BED3BCC}">
      <dgm:prSet/>
      <dgm:spPr/>
      <dgm:t>
        <a:bodyPr/>
        <a:lstStyle/>
        <a:p>
          <a:endParaRPr lang="it-IT"/>
        </a:p>
      </dgm:t>
    </dgm:pt>
    <dgm:pt modelId="{AFDF4D67-2923-4CCA-89B0-F549597D85CB}" type="sibTrans" cxnId="{98F5D3F7-96EA-4CE2-BB12-5E9D9BED3BCC}">
      <dgm:prSet/>
      <dgm:spPr/>
      <dgm:t>
        <a:bodyPr/>
        <a:lstStyle/>
        <a:p>
          <a:endParaRPr lang="it-IT"/>
        </a:p>
      </dgm:t>
    </dgm:pt>
    <dgm:pt modelId="{999D7549-1839-4BCA-B17C-DEDFAF53A71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dirty="0">
              <a:latin typeface="Calibri" panose="020F0502020204030204" pitchFamily="34" charset="0"/>
              <a:cs typeface="Calibri" panose="020F0502020204030204" pitchFamily="34" charset="0"/>
            </a:rPr>
            <a:t>ORIENTAMENTO IN INGRESSO </a:t>
          </a:r>
          <a:r>
            <a:rPr lang="it-IT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(FORTINI – MELIDDO – COVACCIOLI)</a:t>
          </a:r>
        </a:p>
      </dgm:t>
    </dgm:pt>
    <dgm:pt modelId="{83678DAA-1BDF-478C-AC70-9E90693B7A35}" type="parTrans" cxnId="{ED67DB3C-058D-43B0-868F-6082D773566D}">
      <dgm:prSet/>
      <dgm:spPr/>
      <dgm:t>
        <a:bodyPr/>
        <a:lstStyle/>
        <a:p>
          <a:endParaRPr lang="it-IT"/>
        </a:p>
      </dgm:t>
    </dgm:pt>
    <dgm:pt modelId="{01317BE0-F202-4AB1-9A86-90D925AF4118}" type="sibTrans" cxnId="{ED67DB3C-058D-43B0-868F-6082D773566D}">
      <dgm:prSet/>
      <dgm:spPr/>
      <dgm:t>
        <a:bodyPr/>
        <a:lstStyle/>
        <a:p>
          <a:endParaRPr lang="it-IT"/>
        </a:p>
      </dgm:t>
    </dgm:pt>
    <dgm:pt modelId="{5EAE9506-DC07-4F96-8DAB-4D85BB38D90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ORIENTAMENTO TUTOR</a:t>
          </a:r>
        </a:p>
      </dgm:t>
    </dgm:pt>
    <dgm:pt modelId="{217128E6-4C35-432B-AF6E-2328ACFE6C29}" type="parTrans" cxnId="{1C0586F3-2A48-47A4-8232-65C6713DB193}">
      <dgm:prSet/>
      <dgm:spPr/>
      <dgm:t>
        <a:bodyPr/>
        <a:lstStyle/>
        <a:p>
          <a:endParaRPr lang="it-IT"/>
        </a:p>
      </dgm:t>
    </dgm:pt>
    <dgm:pt modelId="{24418BDD-C0BA-46AE-8559-DECD42966B08}" type="sibTrans" cxnId="{1C0586F3-2A48-47A4-8232-65C6713DB193}">
      <dgm:prSet/>
      <dgm:spPr/>
      <dgm:t>
        <a:bodyPr/>
        <a:lstStyle/>
        <a:p>
          <a:endParaRPr lang="it-IT"/>
        </a:p>
      </dgm:t>
    </dgm:pt>
    <dgm:pt modelId="{75B6507A-B584-40BC-ACB0-180C4F6AED0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INVALSI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(CALIMEREA)</a:t>
          </a:r>
        </a:p>
      </dgm:t>
    </dgm:pt>
    <dgm:pt modelId="{4CAEE311-9F72-4530-ABEA-3BDD5A33294A}" type="parTrans" cxnId="{17E84124-130E-4835-A6B5-43A98CE77633}">
      <dgm:prSet/>
      <dgm:spPr/>
      <dgm:t>
        <a:bodyPr/>
        <a:lstStyle/>
        <a:p>
          <a:endParaRPr lang="it-IT"/>
        </a:p>
      </dgm:t>
    </dgm:pt>
    <dgm:pt modelId="{CF742520-8192-44B6-9BBE-B5F089EF11CA}" type="sibTrans" cxnId="{17E84124-130E-4835-A6B5-43A98CE77633}">
      <dgm:prSet/>
      <dgm:spPr/>
      <dgm:t>
        <a:bodyPr/>
        <a:lstStyle/>
        <a:p>
          <a:endParaRPr lang="it-IT"/>
        </a:p>
      </dgm:t>
    </dgm:pt>
    <dgm:pt modelId="{BA1CF4F1-EF5C-4952-BC85-9C8DC818E6E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CYBERBULLISMO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(FALVO)</a:t>
          </a:r>
        </a:p>
      </dgm:t>
    </dgm:pt>
    <dgm:pt modelId="{D687A390-1459-4ED6-AA7C-65A2F5A90173}" type="parTrans" cxnId="{49536AC2-BCC3-4EEF-90D9-91DBA808BC4B}">
      <dgm:prSet/>
      <dgm:spPr/>
      <dgm:t>
        <a:bodyPr/>
        <a:lstStyle/>
        <a:p>
          <a:endParaRPr lang="it-IT"/>
        </a:p>
      </dgm:t>
    </dgm:pt>
    <dgm:pt modelId="{DFD2AEA1-EFEA-4EA4-8FA9-BADC34D6DEC2}" type="sibTrans" cxnId="{49536AC2-BCC3-4EEF-90D9-91DBA808BC4B}">
      <dgm:prSet/>
      <dgm:spPr/>
      <dgm:t>
        <a:bodyPr/>
        <a:lstStyle/>
        <a:p>
          <a:endParaRPr lang="it-IT"/>
        </a:p>
      </dgm:t>
    </dgm:pt>
    <dgm:pt modelId="{2BB9ABE4-9DEB-4ACB-8EBB-00E164B2AD7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SUPPORTO TEMPO SCUOLA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(ACCIARIELLO – POLDIALLAI)</a:t>
          </a:r>
        </a:p>
      </dgm:t>
    </dgm:pt>
    <dgm:pt modelId="{3767E787-3F3D-4B63-AED2-9EBFDF7C41B6}" type="parTrans" cxnId="{D8A7F441-A455-4B80-831A-D8888B1F4918}">
      <dgm:prSet/>
      <dgm:spPr/>
      <dgm:t>
        <a:bodyPr/>
        <a:lstStyle/>
        <a:p>
          <a:endParaRPr lang="it-IT"/>
        </a:p>
      </dgm:t>
    </dgm:pt>
    <dgm:pt modelId="{C57873D0-F68F-43E7-9EDD-C12D86FA6778}" type="sibTrans" cxnId="{D8A7F441-A455-4B80-831A-D8888B1F4918}">
      <dgm:prSet/>
      <dgm:spPr/>
      <dgm:t>
        <a:bodyPr/>
        <a:lstStyle/>
        <a:p>
          <a:endParaRPr lang="it-IT"/>
        </a:p>
      </dgm:t>
    </dgm:pt>
    <dgm:pt modelId="{234C4E9B-861A-42DB-9DA5-BB994871842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TEAM DIGITALE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(TOMASSETTI – INDELICATO – PATTI – DI CARLO)</a:t>
          </a:r>
        </a:p>
      </dgm:t>
    </dgm:pt>
    <dgm:pt modelId="{B3DBACFD-7E04-4A72-9F48-2F2155EB07F3}" type="parTrans" cxnId="{2D52A882-36DB-42FA-9E97-5F95E7E8D983}">
      <dgm:prSet/>
      <dgm:spPr/>
      <dgm:t>
        <a:bodyPr/>
        <a:lstStyle/>
        <a:p>
          <a:endParaRPr lang="it-IT"/>
        </a:p>
      </dgm:t>
    </dgm:pt>
    <dgm:pt modelId="{DD5E4DA1-443C-47F1-9CED-2652FB303829}" type="sibTrans" cxnId="{2D52A882-36DB-42FA-9E97-5F95E7E8D983}">
      <dgm:prSet/>
      <dgm:spPr/>
      <dgm:t>
        <a:bodyPr/>
        <a:lstStyle/>
        <a:p>
          <a:endParaRPr lang="it-IT"/>
        </a:p>
      </dgm:t>
    </dgm:pt>
    <dgm:pt modelId="{28D13666-3AB6-4C60-BF36-3F86C46CF2C8}" type="pres">
      <dgm:prSet presAssocID="{B24801AC-3855-4408-9DB1-397D501D432E}" presName="vert0" presStyleCnt="0">
        <dgm:presLayoutVars>
          <dgm:dir/>
          <dgm:animOne val="branch"/>
          <dgm:animLvl val="lvl"/>
        </dgm:presLayoutVars>
      </dgm:prSet>
      <dgm:spPr/>
    </dgm:pt>
    <dgm:pt modelId="{43D556D2-EDE9-4DE2-8A92-E74FA1EA9CBB}" type="pres">
      <dgm:prSet presAssocID="{294B1F02-4F07-45F4-8C82-D081F3960F17}" presName="thickLine" presStyleLbl="alignNode1" presStyleIdx="0" presStyleCnt="1"/>
      <dgm:spPr/>
    </dgm:pt>
    <dgm:pt modelId="{DE7A8B5D-FC8E-4549-9199-724FAFFADA4E}" type="pres">
      <dgm:prSet presAssocID="{294B1F02-4F07-45F4-8C82-D081F3960F17}" presName="horz1" presStyleCnt="0"/>
      <dgm:spPr/>
    </dgm:pt>
    <dgm:pt modelId="{51388102-A120-45F4-A68E-3D023086E4CD}" type="pres">
      <dgm:prSet presAssocID="{294B1F02-4F07-45F4-8C82-D081F3960F17}" presName="tx1" presStyleLbl="revTx" presStyleIdx="0" presStyleCnt="17"/>
      <dgm:spPr/>
    </dgm:pt>
    <dgm:pt modelId="{70C413CF-1584-48E2-9CCB-583EA75C7A59}" type="pres">
      <dgm:prSet presAssocID="{294B1F02-4F07-45F4-8C82-D081F3960F17}" presName="vert1" presStyleCnt="0"/>
      <dgm:spPr/>
    </dgm:pt>
    <dgm:pt modelId="{C40FD752-8A92-46D2-A0CA-30BD4B1FC53A}" type="pres">
      <dgm:prSet presAssocID="{05B9CA55-ECC5-418C-9FFB-EBBE3044AF45}" presName="vertSpace2a" presStyleCnt="0"/>
      <dgm:spPr/>
    </dgm:pt>
    <dgm:pt modelId="{03D32AF6-64E3-47D7-A0DE-BB3F874EACCB}" type="pres">
      <dgm:prSet presAssocID="{05B9CA55-ECC5-418C-9FFB-EBBE3044AF45}" presName="horz2" presStyleCnt="0"/>
      <dgm:spPr/>
    </dgm:pt>
    <dgm:pt modelId="{B4726A04-89CA-4755-8AED-7C7E46706B80}" type="pres">
      <dgm:prSet presAssocID="{05B9CA55-ECC5-418C-9FFB-EBBE3044AF45}" presName="horzSpace2" presStyleCnt="0"/>
      <dgm:spPr/>
    </dgm:pt>
    <dgm:pt modelId="{AC94F36D-B6CD-413F-A0FB-8902334658CB}" type="pres">
      <dgm:prSet presAssocID="{05B9CA55-ECC5-418C-9FFB-EBBE3044AF45}" presName="tx2" presStyleLbl="revTx" presStyleIdx="1" presStyleCnt="17"/>
      <dgm:spPr/>
    </dgm:pt>
    <dgm:pt modelId="{406F6CB1-35F3-4ADB-81E6-9A106CBA55BA}" type="pres">
      <dgm:prSet presAssocID="{05B9CA55-ECC5-418C-9FFB-EBBE3044AF45}" presName="vert2" presStyleCnt="0"/>
      <dgm:spPr/>
    </dgm:pt>
    <dgm:pt modelId="{75715CE0-9063-4EFE-BC34-3BA0030121AA}" type="pres">
      <dgm:prSet presAssocID="{05B9CA55-ECC5-418C-9FFB-EBBE3044AF45}" presName="thinLine2b" presStyleLbl="callout" presStyleIdx="0" presStyleCnt="16"/>
      <dgm:spPr/>
    </dgm:pt>
    <dgm:pt modelId="{7D97E392-0B7A-4B9E-BC6F-BA40FE61ED3B}" type="pres">
      <dgm:prSet presAssocID="{05B9CA55-ECC5-418C-9FFB-EBBE3044AF45}" presName="vertSpace2b" presStyleCnt="0"/>
      <dgm:spPr/>
    </dgm:pt>
    <dgm:pt modelId="{FBE76D99-CC97-4E87-999C-8A08F11E31F4}" type="pres">
      <dgm:prSet presAssocID="{999D7549-1839-4BCA-B17C-DEDFAF53A716}" presName="horz2" presStyleCnt="0"/>
      <dgm:spPr/>
    </dgm:pt>
    <dgm:pt modelId="{79D4EA0A-55B4-46ED-AAE2-4F86EE98E242}" type="pres">
      <dgm:prSet presAssocID="{999D7549-1839-4BCA-B17C-DEDFAF53A716}" presName="horzSpace2" presStyleCnt="0"/>
      <dgm:spPr/>
    </dgm:pt>
    <dgm:pt modelId="{2206CE3D-35F0-4A65-9850-F48053D9E01E}" type="pres">
      <dgm:prSet presAssocID="{999D7549-1839-4BCA-B17C-DEDFAF53A716}" presName="tx2" presStyleLbl="revTx" presStyleIdx="2" presStyleCnt="17"/>
      <dgm:spPr/>
    </dgm:pt>
    <dgm:pt modelId="{BEAF2B27-5B82-4211-880F-6A3FE98A3450}" type="pres">
      <dgm:prSet presAssocID="{999D7549-1839-4BCA-B17C-DEDFAF53A716}" presName="vert2" presStyleCnt="0"/>
      <dgm:spPr/>
    </dgm:pt>
    <dgm:pt modelId="{43A54B53-ECD0-4BC3-9B90-4AE841FCC805}" type="pres">
      <dgm:prSet presAssocID="{999D7549-1839-4BCA-B17C-DEDFAF53A716}" presName="thinLine2b" presStyleLbl="callout" presStyleIdx="1" presStyleCnt="16"/>
      <dgm:spPr/>
    </dgm:pt>
    <dgm:pt modelId="{7F110FE0-F906-4522-926A-EA6C466ED4C1}" type="pres">
      <dgm:prSet presAssocID="{999D7549-1839-4BCA-B17C-DEDFAF53A716}" presName="vertSpace2b" presStyleCnt="0"/>
      <dgm:spPr/>
    </dgm:pt>
    <dgm:pt modelId="{30F62546-6ADB-4C39-B9E6-7387F10DB288}" type="pres">
      <dgm:prSet presAssocID="{2B30BBD9-964E-4C12-885A-E53C7858B336}" presName="horz2" presStyleCnt="0"/>
      <dgm:spPr/>
    </dgm:pt>
    <dgm:pt modelId="{9D992162-20BF-4285-8295-F698805FED62}" type="pres">
      <dgm:prSet presAssocID="{2B30BBD9-964E-4C12-885A-E53C7858B336}" presName="horzSpace2" presStyleCnt="0"/>
      <dgm:spPr/>
    </dgm:pt>
    <dgm:pt modelId="{BF24A102-6142-406F-8DD0-65A1D2755105}" type="pres">
      <dgm:prSet presAssocID="{2B30BBD9-964E-4C12-885A-E53C7858B336}" presName="tx2" presStyleLbl="revTx" presStyleIdx="3" presStyleCnt="17"/>
      <dgm:spPr/>
    </dgm:pt>
    <dgm:pt modelId="{E2885C7E-9A49-49C9-963D-B1A475D2A93F}" type="pres">
      <dgm:prSet presAssocID="{2B30BBD9-964E-4C12-885A-E53C7858B336}" presName="vert2" presStyleCnt="0"/>
      <dgm:spPr/>
    </dgm:pt>
    <dgm:pt modelId="{FAFCFFAB-5273-4954-857A-F6C8ECAE991F}" type="pres">
      <dgm:prSet presAssocID="{2B30BBD9-964E-4C12-885A-E53C7858B336}" presName="thinLine2b" presStyleLbl="callout" presStyleIdx="2" presStyleCnt="16"/>
      <dgm:spPr/>
    </dgm:pt>
    <dgm:pt modelId="{6230399B-9D38-4D9B-B076-2A1682D2DD68}" type="pres">
      <dgm:prSet presAssocID="{2B30BBD9-964E-4C12-885A-E53C7858B336}" presName="vertSpace2b" presStyleCnt="0"/>
      <dgm:spPr/>
    </dgm:pt>
    <dgm:pt modelId="{4EFF807C-D1BD-4A43-8B8E-98888A99851E}" type="pres">
      <dgm:prSet presAssocID="{BD1F126F-E8D4-4D3C-8D30-30DD8A18C01D}" presName="horz2" presStyleCnt="0"/>
      <dgm:spPr/>
    </dgm:pt>
    <dgm:pt modelId="{979227E2-EF85-4524-B45E-FF6E535F1CA1}" type="pres">
      <dgm:prSet presAssocID="{BD1F126F-E8D4-4D3C-8D30-30DD8A18C01D}" presName="horzSpace2" presStyleCnt="0"/>
      <dgm:spPr/>
    </dgm:pt>
    <dgm:pt modelId="{4E87EB6E-8DE8-4568-8D9F-C1D187EBA417}" type="pres">
      <dgm:prSet presAssocID="{BD1F126F-E8D4-4D3C-8D30-30DD8A18C01D}" presName="tx2" presStyleLbl="revTx" presStyleIdx="4" presStyleCnt="17"/>
      <dgm:spPr/>
    </dgm:pt>
    <dgm:pt modelId="{9287E9F1-E6A7-4FEE-B068-C53812A64B32}" type="pres">
      <dgm:prSet presAssocID="{BD1F126F-E8D4-4D3C-8D30-30DD8A18C01D}" presName="vert2" presStyleCnt="0"/>
      <dgm:spPr/>
    </dgm:pt>
    <dgm:pt modelId="{B4720A6D-4797-4EB1-9D79-CB02239A018E}" type="pres">
      <dgm:prSet presAssocID="{BD1F126F-E8D4-4D3C-8D30-30DD8A18C01D}" presName="thinLine2b" presStyleLbl="callout" presStyleIdx="3" presStyleCnt="16"/>
      <dgm:spPr/>
    </dgm:pt>
    <dgm:pt modelId="{4C22EB84-5076-439C-AAD2-648F460E0DD9}" type="pres">
      <dgm:prSet presAssocID="{BD1F126F-E8D4-4D3C-8D30-30DD8A18C01D}" presName="vertSpace2b" presStyleCnt="0"/>
      <dgm:spPr/>
    </dgm:pt>
    <dgm:pt modelId="{184C4ACD-C289-4F4C-8374-A65F32317B9A}" type="pres">
      <dgm:prSet presAssocID="{F3252BA2-44B4-4FA5-A6EA-EFDAED6897B4}" presName="horz2" presStyleCnt="0"/>
      <dgm:spPr/>
    </dgm:pt>
    <dgm:pt modelId="{1E6F0089-A3F9-4F24-B784-82EB86707CE9}" type="pres">
      <dgm:prSet presAssocID="{F3252BA2-44B4-4FA5-A6EA-EFDAED6897B4}" presName="horzSpace2" presStyleCnt="0"/>
      <dgm:spPr/>
    </dgm:pt>
    <dgm:pt modelId="{2FEE2F21-A6C3-46D7-8545-9208863BC2D9}" type="pres">
      <dgm:prSet presAssocID="{F3252BA2-44B4-4FA5-A6EA-EFDAED6897B4}" presName="tx2" presStyleLbl="revTx" presStyleIdx="5" presStyleCnt="17"/>
      <dgm:spPr/>
    </dgm:pt>
    <dgm:pt modelId="{E5607EC2-5792-448A-B348-44A773756994}" type="pres">
      <dgm:prSet presAssocID="{F3252BA2-44B4-4FA5-A6EA-EFDAED6897B4}" presName="vert2" presStyleCnt="0"/>
      <dgm:spPr/>
    </dgm:pt>
    <dgm:pt modelId="{CDC8AFA1-8DE4-4089-AB04-65A6DE63BF2B}" type="pres">
      <dgm:prSet presAssocID="{F3252BA2-44B4-4FA5-A6EA-EFDAED6897B4}" presName="thinLine2b" presStyleLbl="callout" presStyleIdx="4" presStyleCnt="16"/>
      <dgm:spPr/>
    </dgm:pt>
    <dgm:pt modelId="{70A930AC-68BA-4AE0-BFEE-62B824DE2FEE}" type="pres">
      <dgm:prSet presAssocID="{F3252BA2-44B4-4FA5-A6EA-EFDAED6897B4}" presName="vertSpace2b" presStyleCnt="0"/>
      <dgm:spPr/>
    </dgm:pt>
    <dgm:pt modelId="{8ECEFCFB-C43D-4179-9152-2D81F147C407}" type="pres">
      <dgm:prSet presAssocID="{BA359522-4A3C-40DE-AEDD-8535DADC7665}" presName="horz2" presStyleCnt="0"/>
      <dgm:spPr/>
    </dgm:pt>
    <dgm:pt modelId="{6C363143-5BF9-4DED-ACB7-E84D848D39F3}" type="pres">
      <dgm:prSet presAssocID="{BA359522-4A3C-40DE-AEDD-8535DADC7665}" presName="horzSpace2" presStyleCnt="0"/>
      <dgm:spPr/>
    </dgm:pt>
    <dgm:pt modelId="{8A103248-EAED-4266-B95F-72B2A29C38B3}" type="pres">
      <dgm:prSet presAssocID="{BA359522-4A3C-40DE-AEDD-8535DADC7665}" presName="tx2" presStyleLbl="revTx" presStyleIdx="6" presStyleCnt="17"/>
      <dgm:spPr/>
    </dgm:pt>
    <dgm:pt modelId="{C674D1C0-CFD9-4116-B141-313A18BB8279}" type="pres">
      <dgm:prSet presAssocID="{BA359522-4A3C-40DE-AEDD-8535DADC7665}" presName="vert2" presStyleCnt="0"/>
      <dgm:spPr/>
    </dgm:pt>
    <dgm:pt modelId="{103CC6B7-CED8-4C12-881F-280925AA71D3}" type="pres">
      <dgm:prSet presAssocID="{BA359522-4A3C-40DE-AEDD-8535DADC7665}" presName="thinLine2b" presStyleLbl="callout" presStyleIdx="5" presStyleCnt="16"/>
      <dgm:spPr/>
    </dgm:pt>
    <dgm:pt modelId="{11495811-FCA1-4800-ADB0-7A9DDDD65845}" type="pres">
      <dgm:prSet presAssocID="{BA359522-4A3C-40DE-AEDD-8535DADC7665}" presName="vertSpace2b" presStyleCnt="0"/>
      <dgm:spPr/>
    </dgm:pt>
    <dgm:pt modelId="{60D3E2EB-2C9E-493F-8632-DF6DFAC7DB3D}" type="pres">
      <dgm:prSet presAssocID="{BB0DC16C-7ED6-49A4-A4FC-9A809803B917}" presName="horz2" presStyleCnt="0"/>
      <dgm:spPr/>
    </dgm:pt>
    <dgm:pt modelId="{B0992F64-B92E-4D81-9D5A-4DF944EE6404}" type="pres">
      <dgm:prSet presAssocID="{BB0DC16C-7ED6-49A4-A4FC-9A809803B917}" presName="horzSpace2" presStyleCnt="0"/>
      <dgm:spPr/>
    </dgm:pt>
    <dgm:pt modelId="{D2D4BE79-74BD-4A08-9ABA-A69F2E33D083}" type="pres">
      <dgm:prSet presAssocID="{BB0DC16C-7ED6-49A4-A4FC-9A809803B917}" presName="tx2" presStyleLbl="revTx" presStyleIdx="7" presStyleCnt="17"/>
      <dgm:spPr/>
    </dgm:pt>
    <dgm:pt modelId="{56FBFD80-520C-41F5-8F1B-20FFE76A79B1}" type="pres">
      <dgm:prSet presAssocID="{BB0DC16C-7ED6-49A4-A4FC-9A809803B917}" presName="vert2" presStyleCnt="0"/>
      <dgm:spPr/>
    </dgm:pt>
    <dgm:pt modelId="{5E90060C-AB3C-4419-B24A-479AE72BEA07}" type="pres">
      <dgm:prSet presAssocID="{BB0DC16C-7ED6-49A4-A4FC-9A809803B917}" presName="thinLine2b" presStyleLbl="callout" presStyleIdx="6" presStyleCnt="16"/>
      <dgm:spPr/>
    </dgm:pt>
    <dgm:pt modelId="{C3644469-E17B-442D-B4C8-FD87342EEC54}" type="pres">
      <dgm:prSet presAssocID="{BB0DC16C-7ED6-49A4-A4FC-9A809803B917}" presName="vertSpace2b" presStyleCnt="0"/>
      <dgm:spPr/>
    </dgm:pt>
    <dgm:pt modelId="{6E999F9D-CD89-4C01-9041-D10E16DFBF08}" type="pres">
      <dgm:prSet presAssocID="{4975BEF0-ED07-4A7D-81A3-2714F78B2859}" presName="horz2" presStyleCnt="0"/>
      <dgm:spPr/>
    </dgm:pt>
    <dgm:pt modelId="{D6159D95-56CA-4464-8BB4-356D3E779CE6}" type="pres">
      <dgm:prSet presAssocID="{4975BEF0-ED07-4A7D-81A3-2714F78B2859}" presName="horzSpace2" presStyleCnt="0"/>
      <dgm:spPr/>
    </dgm:pt>
    <dgm:pt modelId="{3237DE57-9FD4-4FC9-B5E6-018014482BCE}" type="pres">
      <dgm:prSet presAssocID="{4975BEF0-ED07-4A7D-81A3-2714F78B2859}" presName="tx2" presStyleLbl="revTx" presStyleIdx="8" presStyleCnt="17"/>
      <dgm:spPr/>
    </dgm:pt>
    <dgm:pt modelId="{CEBB9073-4DAC-4AE2-B906-64FDDC8608E4}" type="pres">
      <dgm:prSet presAssocID="{4975BEF0-ED07-4A7D-81A3-2714F78B2859}" presName="vert2" presStyleCnt="0"/>
      <dgm:spPr/>
    </dgm:pt>
    <dgm:pt modelId="{A5FC8358-79B3-4CE9-8B84-0B81CA2CCD69}" type="pres">
      <dgm:prSet presAssocID="{4975BEF0-ED07-4A7D-81A3-2714F78B2859}" presName="thinLine2b" presStyleLbl="callout" presStyleIdx="7" presStyleCnt="16"/>
      <dgm:spPr/>
    </dgm:pt>
    <dgm:pt modelId="{CDAEDD07-E7DB-4973-B4F5-90FB20F18C44}" type="pres">
      <dgm:prSet presAssocID="{4975BEF0-ED07-4A7D-81A3-2714F78B2859}" presName="vertSpace2b" presStyleCnt="0"/>
      <dgm:spPr/>
    </dgm:pt>
    <dgm:pt modelId="{E24799A0-8983-44CE-99C7-45869A47D76F}" type="pres">
      <dgm:prSet presAssocID="{EFA1BD7F-C995-41B3-BA40-D05CE912B9BB}" presName="horz2" presStyleCnt="0"/>
      <dgm:spPr/>
    </dgm:pt>
    <dgm:pt modelId="{10E0C9FB-C568-46AB-B2DE-B83856E147FF}" type="pres">
      <dgm:prSet presAssocID="{EFA1BD7F-C995-41B3-BA40-D05CE912B9BB}" presName="horzSpace2" presStyleCnt="0"/>
      <dgm:spPr/>
    </dgm:pt>
    <dgm:pt modelId="{CB1F6452-649E-4461-BC1E-D0AAAA92C881}" type="pres">
      <dgm:prSet presAssocID="{EFA1BD7F-C995-41B3-BA40-D05CE912B9BB}" presName="tx2" presStyleLbl="revTx" presStyleIdx="9" presStyleCnt="17" custScaleY="237547"/>
      <dgm:spPr/>
    </dgm:pt>
    <dgm:pt modelId="{A69AAD6A-3672-4CC5-93FC-5479F0850E17}" type="pres">
      <dgm:prSet presAssocID="{EFA1BD7F-C995-41B3-BA40-D05CE912B9BB}" presName="vert2" presStyleCnt="0"/>
      <dgm:spPr/>
    </dgm:pt>
    <dgm:pt modelId="{E8214390-A48B-424C-88C6-DF6C2A4CA02E}" type="pres">
      <dgm:prSet presAssocID="{EFA1BD7F-C995-41B3-BA40-D05CE912B9BB}" presName="thinLine2b" presStyleLbl="callout" presStyleIdx="8" presStyleCnt="16"/>
      <dgm:spPr/>
    </dgm:pt>
    <dgm:pt modelId="{06086FE7-C7D3-4BEF-9E01-21C1DE1DA6F4}" type="pres">
      <dgm:prSet presAssocID="{EFA1BD7F-C995-41B3-BA40-D05CE912B9BB}" presName="vertSpace2b" presStyleCnt="0"/>
      <dgm:spPr/>
    </dgm:pt>
    <dgm:pt modelId="{C43D601A-7450-4B41-AF0A-7809C20271A7}" type="pres">
      <dgm:prSet presAssocID="{AA4A664E-5F59-4CAC-8D30-D5AC6990EC5F}" presName="horz2" presStyleCnt="0"/>
      <dgm:spPr/>
    </dgm:pt>
    <dgm:pt modelId="{65F18A3B-7E69-43D2-96D8-4E6DA709C19F}" type="pres">
      <dgm:prSet presAssocID="{AA4A664E-5F59-4CAC-8D30-D5AC6990EC5F}" presName="horzSpace2" presStyleCnt="0"/>
      <dgm:spPr/>
    </dgm:pt>
    <dgm:pt modelId="{16F90F81-856F-411B-9BD1-6F7D2E8148CE}" type="pres">
      <dgm:prSet presAssocID="{AA4A664E-5F59-4CAC-8D30-D5AC6990EC5F}" presName="tx2" presStyleLbl="revTx" presStyleIdx="10" presStyleCnt="17"/>
      <dgm:spPr/>
    </dgm:pt>
    <dgm:pt modelId="{BD705D54-5FC3-4008-BA96-34C48458BC45}" type="pres">
      <dgm:prSet presAssocID="{AA4A664E-5F59-4CAC-8D30-D5AC6990EC5F}" presName="vert2" presStyleCnt="0"/>
      <dgm:spPr/>
    </dgm:pt>
    <dgm:pt modelId="{DC5F7E32-CE15-4F10-B17C-9C00784870B0}" type="pres">
      <dgm:prSet presAssocID="{AA4A664E-5F59-4CAC-8D30-D5AC6990EC5F}" presName="thinLine2b" presStyleLbl="callout" presStyleIdx="9" presStyleCnt="16"/>
      <dgm:spPr/>
    </dgm:pt>
    <dgm:pt modelId="{DDACDF65-0C8D-4DE4-9FD2-6487A5C61F49}" type="pres">
      <dgm:prSet presAssocID="{AA4A664E-5F59-4CAC-8D30-D5AC6990EC5F}" presName="vertSpace2b" presStyleCnt="0"/>
      <dgm:spPr/>
    </dgm:pt>
    <dgm:pt modelId="{3BB06885-A877-415C-A5C8-F3AC84617287}" type="pres">
      <dgm:prSet presAssocID="{AFB363D1-B32F-4FEC-8E83-B08FFB5D848D}" presName="horz2" presStyleCnt="0"/>
      <dgm:spPr/>
    </dgm:pt>
    <dgm:pt modelId="{0F92E3B4-637A-402D-83DD-E83021C8FC89}" type="pres">
      <dgm:prSet presAssocID="{AFB363D1-B32F-4FEC-8E83-B08FFB5D848D}" presName="horzSpace2" presStyleCnt="0"/>
      <dgm:spPr/>
    </dgm:pt>
    <dgm:pt modelId="{CA342428-5430-433F-BAFE-18C517531F39}" type="pres">
      <dgm:prSet presAssocID="{AFB363D1-B32F-4FEC-8E83-B08FFB5D848D}" presName="tx2" presStyleLbl="revTx" presStyleIdx="11" presStyleCnt="17"/>
      <dgm:spPr/>
    </dgm:pt>
    <dgm:pt modelId="{8BEE93BB-68DB-424D-A6FA-DFE9C4BEA40D}" type="pres">
      <dgm:prSet presAssocID="{AFB363D1-B32F-4FEC-8E83-B08FFB5D848D}" presName="vert2" presStyleCnt="0"/>
      <dgm:spPr/>
    </dgm:pt>
    <dgm:pt modelId="{B6C759A1-BDFD-492C-A092-7A17B1C6E779}" type="pres">
      <dgm:prSet presAssocID="{AFB363D1-B32F-4FEC-8E83-B08FFB5D848D}" presName="thinLine2b" presStyleLbl="callout" presStyleIdx="10" presStyleCnt="16"/>
      <dgm:spPr/>
    </dgm:pt>
    <dgm:pt modelId="{B95E6297-E62E-4B8A-AD7F-E85773AAB522}" type="pres">
      <dgm:prSet presAssocID="{AFB363D1-B32F-4FEC-8E83-B08FFB5D848D}" presName="vertSpace2b" presStyleCnt="0"/>
      <dgm:spPr/>
    </dgm:pt>
    <dgm:pt modelId="{E23C704B-3EB8-4F65-9AD1-DF5A0B29EFA1}" type="pres">
      <dgm:prSet presAssocID="{5EAE9506-DC07-4F96-8DAB-4D85BB38D909}" presName="horz2" presStyleCnt="0"/>
      <dgm:spPr/>
    </dgm:pt>
    <dgm:pt modelId="{EE7A9C9C-21FD-4327-AFE3-66B15C1855ED}" type="pres">
      <dgm:prSet presAssocID="{5EAE9506-DC07-4F96-8DAB-4D85BB38D909}" presName="horzSpace2" presStyleCnt="0"/>
      <dgm:spPr/>
    </dgm:pt>
    <dgm:pt modelId="{B128072E-6368-4261-A73D-1EE02A63B3A6}" type="pres">
      <dgm:prSet presAssocID="{5EAE9506-DC07-4F96-8DAB-4D85BB38D909}" presName="tx2" presStyleLbl="revTx" presStyleIdx="12" presStyleCnt="17"/>
      <dgm:spPr/>
    </dgm:pt>
    <dgm:pt modelId="{EF3D270E-18C3-4423-84BE-6B12F711A7BB}" type="pres">
      <dgm:prSet presAssocID="{5EAE9506-DC07-4F96-8DAB-4D85BB38D909}" presName="vert2" presStyleCnt="0"/>
      <dgm:spPr/>
    </dgm:pt>
    <dgm:pt modelId="{747478B4-3458-410B-A054-DA28E6E8BCE7}" type="pres">
      <dgm:prSet presAssocID="{5EAE9506-DC07-4F96-8DAB-4D85BB38D909}" presName="thinLine2b" presStyleLbl="callout" presStyleIdx="11" presStyleCnt="16"/>
      <dgm:spPr/>
    </dgm:pt>
    <dgm:pt modelId="{D441B397-0E1E-4333-B623-C66C0846F326}" type="pres">
      <dgm:prSet presAssocID="{5EAE9506-DC07-4F96-8DAB-4D85BB38D909}" presName="vertSpace2b" presStyleCnt="0"/>
      <dgm:spPr/>
    </dgm:pt>
    <dgm:pt modelId="{6AF7CCBA-2147-4322-A583-DCA79E81B3B0}" type="pres">
      <dgm:prSet presAssocID="{75B6507A-B584-40BC-ACB0-180C4F6AED06}" presName="horz2" presStyleCnt="0"/>
      <dgm:spPr/>
    </dgm:pt>
    <dgm:pt modelId="{2210F9AE-1DE5-4AE9-8B47-06E904E951D1}" type="pres">
      <dgm:prSet presAssocID="{75B6507A-B584-40BC-ACB0-180C4F6AED06}" presName="horzSpace2" presStyleCnt="0"/>
      <dgm:spPr/>
    </dgm:pt>
    <dgm:pt modelId="{D5C17FD8-94AC-4BC9-B7FE-79841D7866C7}" type="pres">
      <dgm:prSet presAssocID="{75B6507A-B584-40BC-ACB0-180C4F6AED06}" presName="tx2" presStyleLbl="revTx" presStyleIdx="13" presStyleCnt="17"/>
      <dgm:spPr/>
    </dgm:pt>
    <dgm:pt modelId="{E38B5E04-BDEC-4235-BEF8-F369E2BCDD27}" type="pres">
      <dgm:prSet presAssocID="{75B6507A-B584-40BC-ACB0-180C4F6AED06}" presName="vert2" presStyleCnt="0"/>
      <dgm:spPr/>
    </dgm:pt>
    <dgm:pt modelId="{795357F4-B6E1-400E-AEE0-481101772A76}" type="pres">
      <dgm:prSet presAssocID="{75B6507A-B584-40BC-ACB0-180C4F6AED06}" presName="thinLine2b" presStyleLbl="callout" presStyleIdx="12" presStyleCnt="16"/>
      <dgm:spPr/>
    </dgm:pt>
    <dgm:pt modelId="{B76493B5-3CA4-4A2A-91F8-2A69DB58120B}" type="pres">
      <dgm:prSet presAssocID="{75B6507A-B584-40BC-ACB0-180C4F6AED06}" presName="vertSpace2b" presStyleCnt="0"/>
      <dgm:spPr/>
    </dgm:pt>
    <dgm:pt modelId="{84C2C60A-9C0D-48DC-9D47-245A482D29A1}" type="pres">
      <dgm:prSet presAssocID="{BA1CF4F1-EF5C-4952-BC85-9C8DC818E6E4}" presName="horz2" presStyleCnt="0"/>
      <dgm:spPr/>
    </dgm:pt>
    <dgm:pt modelId="{84E505F2-8735-4644-9B48-199CFDCF274B}" type="pres">
      <dgm:prSet presAssocID="{BA1CF4F1-EF5C-4952-BC85-9C8DC818E6E4}" presName="horzSpace2" presStyleCnt="0"/>
      <dgm:spPr/>
    </dgm:pt>
    <dgm:pt modelId="{9A2F4FD5-6EAA-4A48-8898-80FBF71AA873}" type="pres">
      <dgm:prSet presAssocID="{BA1CF4F1-EF5C-4952-BC85-9C8DC818E6E4}" presName="tx2" presStyleLbl="revTx" presStyleIdx="14" presStyleCnt="17"/>
      <dgm:spPr/>
    </dgm:pt>
    <dgm:pt modelId="{A595D28A-7B4C-4F1E-BDCB-8E47F9E7EA5E}" type="pres">
      <dgm:prSet presAssocID="{BA1CF4F1-EF5C-4952-BC85-9C8DC818E6E4}" presName="vert2" presStyleCnt="0"/>
      <dgm:spPr/>
    </dgm:pt>
    <dgm:pt modelId="{4639C171-17AB-4ACD-8468-116259B4D508}" type="pres">
      <dgm:prSet presAssocID="{BA1CF4F1-EF5C-4952-BC85-9C8DC818E6E4}" presName="thinLine2b" presStyleLbl="callout" presStyleIdx="13" presStyleCnt="16"/>
      <dgm:spPr/>
    </dgm:pt>
    <dgm:pt modelId="{BE4DE1BD-A168-4C4B-8DB8-19A436BB7F2F}" type="pres">
      <dgm:prSet presAssocID="{BA1CF4F1-EF5C-4952-BC85-9C8DC818E6E4}" presName="vertSpace2b" presStyleCnt="0"/>
      <dgm:spPr/>
    </dgm:pt>
    <dgm:pt modelId="{6D165CBD-E75D-445E-A05B-51F84880EC65}" type="pres">
      <dgm:prSet presAssocID="{2BB9ABE4-9DEB-4ACB-8EBB-00E164B2AD72}" presName="horz2" presStyleCnt="0"/>
      <dgm:spPr/>
    </dgm:pt>
    <dgm:pt modelId="{2106D3D4-1FB7-4CF0-8EF3-2EECD07B259D}" type="pres">
      <dgm:prSet presAssocID="{2BB9ABE4-9DEB-4ACB-8EBB-00E164B2AD72}" presName="horzSpace2" presStyleCnt="0"/>
      <dgm:spPr/>
    </dgm:pt>
    <dgm:pt modelId="{AD003EE6-CAB4-44F2-B750-8427A1199107}" type="pres">
      <dgm:prSet presAssocID="{2BB9ABE4-9DEB-4ACB-8EBB-00E164B2AD72}" presName="tx2" presStyleLbl="revTx" presStyleIdx="15" presStyleCnt="17"/>
      <dgm:spPr/>
    </dgm:pt>
    <dgm:pt modelId="{703124C3-BD61-48C4-9E42-49BCF5580AD8}" type="pres">
      <dgm:prSet presAssocID="{2BB9ABE4-9DEB-4ACB-8EBB-00E164B2AD72}" presName="vert2" presStyleCnt="0"/>
      <dgm:spPr/>
    </dgm:pt>
    <dgm:pt modelId="{8CFB941E-AC83-48B9-9D5B-F06A97660C47}" type="pres">
      <dgm:prSet presAssocID="{2BB9ABE4-9DEB-4ACB-8EBB-00E164B2AD72}" presName="thinLine2b" presStyleLbl="callout" presStyleIdx="14" presStyleCnt="16"/>
      <dgm:spPr/>
    </dgm:pt>
    <dgm:pt modelId="{9530D1D1-2A8E-489A-AA15-F2EA9FBED1CC}" type="pres">
      <dgm:prSet presAssocID="{2BB9ABE4-9DEB-4ACB-8EBB-00E164B2AD72}" presName="vertSpace2b" presStyleCnt="0"/>
      <dgm:spPr/>
    </dgm:pt>
    <dgm:pt modelId="{5B3C97DE-E113-4F0D-98E1-5F561E643255}" type="pres">
      <dgm:prSet presAssocID="{234C4E9B-861A-42DB-9DA5-BB9948718422}" presName="horz2" presStyleCnt="0"/>
      <dgm:spPr/>
    </dgm:pt>
    <dgm:pt modelId="{2DA8C219-A70D-49E4-9E2E-45781F724946}" type="pres">
      <dgm:prSet presAssocID="{234C4E9B-861A-42DB-9DA5-BB9948718422}" presName="horzSpace2" presStyleCnt="0"/>
      <dgm:spPr/>
    </dgm:pt>
    <dgm:pt modelId="{2D8DB10F-90B1-4C8A-8994-CFF4CE82DD46}" type="pres">
      <dgm:prSet presAssocID="{234C4E9B-861A-42DB-9DA5-BB9948718422}" presName="tx2" presStyleLbl="revTx" presStyleIdx="16" presStyleCnt="17"/>
      <dgm:spPr/>
    </dgm:pt>
    <dgm:pt modelId="{D40FE543-21E0-4BDD-86EF-F14DDEDB491D}" type="pres">
      <dgm:prSet presAssocID="{234C4E9B-861A-42DB-9DA5-BB9948718422}" presName="vert2" presStyleCnt="0"/>
      <dgm:spPr/>
    </dgm:pt>
    <dgm:pt modelId="{737D186F-D00E-4271-BB48-5B595F0D558D}" type="pres">
      <dgm:prSet presAssocID="{234C4E9B-861A-42DB-9DA5-BB9948718422}" presName="thinLine2b" presStyleLbl="callout" presStyleIdx="15" presStyleCnt="16"/>
      <dgm:spPr/>
    </dgm:pt>
    <dgm:pt modelId="{98D12E84-EA53-4B6D-AA14-CCCA370EE72A}" type="pres">
      <dgm:prSet presAssocID="{234C4E9B-861A-42DB-9DA5-BB9948718422}" presName="vertSpace2b" presStyleCnt="0"/>
      <dgm:spPr/>
    </dgm:pt>
  </dgm:ptLst>
  <dgm:cxnLst>
    <dgm:cxn modelId="{4E771E00-72A1-4506-A8B8-A7FC0ACA4061}" srcId="{294B1F02-4F07-45F4-8C82-D081F3960F17}" destId="{F3252BA2-44B4-4FA5-A6EA-EFDAED6897B4}" srcOrd="4" destOrd="0" parTransId="{31A9C616-B19F-40AF-9CF4-16A01E386843}" sibTransId="{B53B75DE-7212-4CB6-87EA-B46ACF88A181}"/>
    <dgm:cxn modelId="{43777104-5001-4CFD-B9F7-5088ED76F97C}" type="presOf" srcId="{AA4A664E-5F59-4CAC-8D30-D5AC6990EC5F}" destId="{16F90F81-856F-411B-9BD1-6F7D2E8148CE}" srcOrd="0" destOrd="0" presId="urn:microsoft.com/office/officeart/2008/layout/LinedList"/>
    <dgm:cxn modelId="{B7EABC0C-8DE6-4813-B701-5E04F3A69518}" type="presOf" srcId="{234C4E9B-861A-42DB-9DA5-BB9948718422}" destId="{2D8DB10F-90B1-4C8A-8994-CFF4CE82DD46}" srcOrd="0" destOrd="0" presId="urn:microsoft.com/office/officeart/2008/layout/LinedList"/>
    <dgm:cxn modelId="{D246A512-ADDE-4AD9-A18D-6DA2C1FD4D8D}" srcId="{294B1F02-4F07-45F4-8C82-D081F3960F17}" destId="{2B30BBD9-964E-4C12-885A-E53C7858B336}" srcOrd="2" destOrd="0" parTransId="{3BB78B47-4B59-40C2-9192-26D553090572}" sibTransId="{7D42E5AB-A4CE-4097-9AFC-16C4468D19A8}"/>
    <dgm:cxn modelId="{17E84124-130E-4835-A6B5-43A98CE77633}" srcId="{294B1F02-4F07-45F4-8C82-D081F3960F17}" destId="{75B6507A-B584-40BC-ACB0-180C4F6AED06}" srcOrd="12" destOrd="0" parTransId="{4CAEE311-9F72-4530-ABEA-3BDD5A33294A}" sibTransId="{CF742520-8192-44B6-9BBE-B5F089EF11CA}"/>
    <dgm:cxn modelId="{476C3826-8FA4-4C8B-AA19-49B53D6073A1}" type="presOf" srcId="{294B1F02-4F07-45F4-8C82-D081F3960F17}" destId="{51388102-A120-45F4-A68E-3D023086E4CD}" srcOrd="0" destOrd="0" presId="urn:microsoft.com/office/officeart/2008/layout/LinedList"/>
    <dgm:cxn modelId="{9687DE39-C3DE-42E3-B4E9-D522FF909107}" srcId="{294B1F02-4F07-45F4-8C82-D081F3960F17}" destId="{4975BEF0-ED07-4A7D-81A3-2714F78B2859}" srcOrd="7" destOrd="0" parTransId="{E99E28DF-D104-4E2B-98F7-A7D4D33BA69D}" sibTransId="{B16ACDC8-4A79-4DDE-AF15-B3EDD6C265DA}"/>
    <dgm:cxn modelId="{ED67DB3C-058D-43B0-868F-6082D773566D}" srcId="{294B1F02-4F07-45F4-8C82-D081F3960F17}" destId="{999D7549-1839-4BCA-B17C-DEDFAF53A716}" srcOrd="1" destOrd="0" parTransId="{83678DAA-1BDF-478C-AC70-9E90693B7A35}" sibTransId="{01317BE0-F202-4AB1-9A86-90D925AF4118}"/>
    <dgm:cxn modelId="{D8A7F441-A455-4B80-831A-D8888B1F4918}" srcId="{294B1F02-4F07-45F4-8C82-D081F3960F17}" destId="{2BB9ABE4-9DEB-4ACB-8EBB-00E164B2AD72}" srcOrd="14" destOrd="0" parTransId="{3767E787-3F3D-4B63-AED2-9EBFDF7C41B6}" sibTransId="{C57873D0-F68F-43E7-9EDD-C12D86FA6778}"/>
    <dgm:cxn modelId="{72CE3065-3046-4D9B-876A-ADDFFCDF0975}" srcId="{294B1F02-4F07-45F4-8C82-D081F3960F17}" destId="{05B9CA55-ECC5-418C-9FFB-EBBE3044AF45}" srcOrd="0" destOrd="0" parTransId="{EBF88C56-3B67-41E3-A7A5-638745974430}" sibTransId="{45853FF9-B8BC-4FE5-B7A9-DE2DE19B281B}"/>
    <dgm:cxn modelId="{FABA8D66-62AD-4225-8A37-DC2B65EB8464}" type="presOf" srcId="{AFB363D1-B32F-4FEC-8E83-B08FFB5D848D}" destId="{CA342428-5430-433F-BAFE-18C517531F39}" srcOrd="0" destOrd="0" presId="urn:microsoft.com/office/officeart/2008/layout/LinedList"/>
    <dgm:cxn modelId="{C2CEEA67-2077-4BEB-8B08-A5A51870B36D}" type="presOf" srcId="{999D7549-1839-4BCA-B17C-DEDFAF53A716}" destId="{2206CE3D-35F0-4A65-9850-F48053D9E01E}" srcOrd="0" destOrd="0" presId="urn:microsoft.com/office/officeart/2008/layout/LinedList"/>
    <dgm:cxn modelId="{8D47E94B-73DF-4693-82CE-37BF74F9BC1B}" type="presOf" srcId="{BD1F126F-E8D4-4D3C-8D30-30DD8A18C01D}" destId="{4E87EB6E-8DE8-4568-8D9F-C1D187EBA417}" srcOrd="0" destOrd="0" presId="urn:microsoft.com/office/officeart/2008/layout/LinedList"/>
    <dgm:cxn modelId="{2D52A882-36DB-42FA-9E97-5F95E7E8D983}" srcId="{294B1F02-4F07-45F4-8C82-D081F3960F17}" destId="{234C4E9B-861A-42DB-9DA5-BB9948718422}" srcOrd="15" destOrd="0" parTransId="{B3DBACFD-7E04-4A72-9F48-2F2155EB07F3}" sibTransId="{DD5E4DA1-443C-47F1-9CED-2652FB303829}"/>
    <dgm:cxn modelId="{219AF393-9C64-46B7-A7A1-76B571286A50}" type="presOf" srcId="{BA1CF4F1-EF5C-4952-BC85-9C8DC818E6E4}" destId="{9A2F4FD5-6EAA-4A48-8898-80FBF71AA873}" srcOrd="0" destOrd="0" presId="urn:microsoft.com/office/officeart/2008/layout/LinedList"/>
    <dgm:cxn modelId="{C47B3D94-5318-4BAB-9288-CFEA878F1727}" srcId="{294B1F02-4F07-45F4-8C82-D081F3960F17}" destId="{AA4A664E-5F59-4CAC-8D30-D5AC6990EC5F}" srcOrd="9" destOrd="0" parTransId="{F960E6EA-7386-40D7-A800-20980F845EC5}" sibTransId="{D16B8078-8882-4C1F-8F9A-FCDEF114AEC0}"/>
    <dgm:cxn modelId="{0A89029C-2148-49AC-8CAB-DD3AC07BB52D}" type="presOf" srcId="{2BB9ABE4-9DEB-4ACB-8EBB-00E164B2AD72}" destId="{AD003EE6-CAB4-44F2-B750-8427A1199107}" srcOrd="0" destOrd="0" presId="urn:microsoft.com/office/officeart/2008/layout/LinedList"/>
    <dgm:cxn modelId="{D7CDF39E-04B0-4636-A0CF-0AF69E5DECD3}" type="presOf" srcId="{05B9CA55-ECC5-418C-9FFB-EBBE3044AF45}" destId="{AC94F36D-B6CD-413F-A0FB-8902334658CB}" srcOrd="0" destOrd="0" presId="urn:microsoft.com/office/officeart/2008/layout/LinedList"/>
    <dgm:cxn modelId="{A670B8A5-21DB-480D-8003-64D2C6306F59}" type="presOf" srcId="{5EAE9506-DC07-4F96-8DAB-4D85BB38D909}" destId="{B128072E-6368-4261-A73D-1EE02A63B3A6}" srcOrd="0" destOrd="0" presId="urn:microsoft.com/office/officeart/2008/layout/LinedList"/>
    <dgm:cxn modelId="{0196B6A7-D736-421B-B126-AE3A2D591599}" srcId="{294B1F02-4F07-45F4-8C82-D081F3960F17}" destId="{EFA1BD7F-C995-41B3-BA40-D05CE912B9BB}" srcOrd="8" destOrd="0" parTransId="{74031219-749C-4DB6-ACC5-6B21A04F950C}" sibTransId="{A3691637-C653-4397-81B2-8635A3F34790}"/>
    <dgm:cxn modelId="{7CC9E2AE-4BA5-4E4D-B4F2-59B1EEDAEE13}" srcId="{294B1F02-4F07-45F4-8C82-D081F3960F17}" destId="{BB0DC16C-7ED6-49A4-A4FC-9A809803B917}" srcOrd="6" destOrd="0" parTransId="{4950232E-C2D8-44E9-AF91-3A0C8CD6D22E}" sibTransId="{3DF4972E-83B4-4E8C-B290-1303EA433FB0}"/>
    <dgm:cxn modelId="{49536AC2-BCC3-4EEF-90D9-91DBA808BC4B}" srcId="{294B1F02-4F07-45F4-8C82-D081F3960F17}" destId="{BA1CF4F1-EF5C-4952-BC85-9C8DC818E6E4}" srcOrd="13" destOrd="0" parTransId="{D687A390-1459-4ED6-AA7C-65A2F5A90173}" sibTransId="{DFD2AEA1-EFEA-4EA4-8FA9-BADC34D6DEC2}"/>
    <dgm:cxn modelId="{FE1B7AC4-8E63-409D-B003-35BEE5B17194}" type="presOf" srcId="{4975BEF0-ED07-4A7D-81A3-2714F78B2859}" destId="{3237DE57-9FD4-4FC9-B5E6-018014482BCE}" srcOrd="0" destOrd="0" presId="urn:microsoft.com/office/officeart/2008/layout/LinedList"/>
    <dgm:cxn modelId="{70868DC5-4032-4EC4-A185-90D6DC755309}" type="presOf" srcId="{B24801AC-3855-4408-9DB1-397D501D432E}" destId="{28D13666-3AB6-4C60-BF36-3F86C46CF2C8}" srcOrd="0" destOrd="0" presId="urn:microsoft.com/office/officeart/2008/layout/LinedList"/>
    <dgm:cxn modelId="{4CD736C6-437E-4ADD-9967-B71B96241023}" srcId="{B24801AC-3855-4408-9DB1-397D501D432E}" destId="{294B1F02-4F07-45F4-8C82-D081F3960F17}" srcOrd="0" destOrd="0" parTransId="{EB832F27-F931-4577-8E83-56B7F374C7C5}" sibTransId="{C69D4EC6-D620-4A33-9413-AE3551954BAC}"/>
    <dgm:cxn modelId="{422780D9-54F2-4A18-99FC-7E1F9C5F3671}" type="presOf" srcId="{BB0DC16C-7ED6-49A4-A4FC-9A809803B917}" destId="{D2D4BE79-74BD-4A08-9ABA-A69F2E33D083}" srcOrd="0" destOrd="0" presId="urn:microsoft.com/office/officeart/2008/layout/LinedList"/>
    <dgm:cxn modelId="{68A184DE-2B37-4109-BBBC-E1C68B12023C}" type="presOf" srcId="{F3252BA2-44B4-4FA5-A6EA-EFDAED6897B4}" destId="{2FEE2F21-A6C3-46D7-8545-9208863BC2D9}" srcOrd="0" destOrd="0" presId="urn:microsoft.com/office/officeart/2008/layout/LinedList"/>
    <dgm:cxn modelId="{7D3E3DE1-F2A0-4A12-9F7D-68DDA2B23F8B}" type="presOf" srcId="{BA359522-4A3C-40DE-AEDD-8535DADC7665}" destId="{8A103248-EAED-4266-B95F-72B2A29C38B3}" srcOrd="0" destOrd="0" presId="urn:microsoft.com/office/officeart/2008/layout/LinedList"/>
    <dgm:cxn modelId="{A0964EE3-D14F-4A39-B547-04C71D6FE9AB}" srcId="{294B1F02-4F07-45F4-8C82-D081F3960F17}" destId="{BA359522-4A3C-40DE-AEDD-8535DADC7665}" srcOrd="5" destOrd="0" parTransId="{46D22212-EEBE-45D7-994F-794D99ABE03B}" sibTransId="{F740F7A1-8972-43E5-8FC1-650F37AAC4D8}"/>
    <dgm:cxn modelId="{1C0586F3-2A48-47A4-8232-65C6713DB193}" srcId="{294B1F02-4F07-45F4-8C82-D081F3960F17}" destId="{5EAE9506-DC07-4F96-8DAB-4D85BB38D909}" srcOrd="11" destOrd="0" parTransId="{217128E6-4C35-432B-AF6E-2328ACFE6C29}" sibTransId="{24418BDD-C0BA-46AE-8559-DECD42966B08}"/>
    <dgm:cxn modelId="{98F5D3F7-96EA-4CE2-BB12-5E9D9BED3BCC}" srcId="{294B1F02-4F07-45F4-8C82-D081F3960F17}" destId="{AFB363D1-B32F-4FEC-8E83-B08FFB5D848D}" srcOrd="10" destOrd="0" parTransId="{ED29F805-5D0A-4AEE-913E-6BB9E2A4FCED}" sibTransId="{AFDF4D67-2923-4CCA-89B0-F549597D85CB}"/>
    <dgm:cxn modelId="{8CEC4EF8-FF93-4630-8815-99F107658CEC}" type="presOf" srcId="{75B6507A-B584-40BC-ACB0-180C4F6AED06}" destId="{D5C17FD8-94AC-4BC9-B7FE-79841D7866C7}" srcOrd="0" destOrd="0" presId="urn:microsoft.com/office/officeart/2008/layout/LinedList"/>
    <dgm:cxn modelId="{F926DDF9-29CA-47C1-B0AF-B9AE95E887D8}" srcId="{294B1F02-4F07-45F4-8C82-D081F3960F17}" destId="{BD1F126F-E8D4-4D3C-8D30-30DD8A18C01D}" srcOrd="3" destOrd="0" parTransId="{57DAB19F-33F2-48D1-9E05-F2BA6E6E7F08}" sibTransId="{0626ABD7-446A-4C9C-96BB-EE8E9DB8306C}"/>
    <dgm:cxn modelId="{E34088FD-1A73-4A9C-A86E-DF5373D06EAA}" type="presOf" srcId="{2B30BBD9-964E-4C12-885A-E53C7858B336}" destId="{BF24A102-6142-406F-8DD0-65A1D2755105}" srcOrd="0" destOrd="0" presId="urn:microsoft.com/office/officeart/2008/layout/LinedList"/>
    <dgm:cxn modelId="{DA41EBFF-8E63-451D-9C75-6305C4E9A648}" type="presOf" srcId="{EFA1BD7F-C995-41B3-BA40-D05CE912B9BB}" destId="{CB1F6452-649E-4461-BC1E-D0AAAA92C881}" srcOrd="0" destOrd="0" presId="urn:microsoft.com/office/officeart/2008/layout/LinedList"/>
    <dgm:cxn modelId="{2DE2660D-099E-4D6B-93EE-D6BABA57BFEA}" type="presParOf" srcId="{28D13666-3AB6-4C60-BF36-3F86C46CF2C8}" destId="{43D556D2-EDE9-4DE2-8A92-E74FA1EA9CBB}" srcOrd="0" destOrd="0" presId="urn:microsoft.com/office/officeart/2008/layout/LinedList"/>
    <dgm:cxn modelId="{069D3D7C-FD4F-45FE-AEBE-0E4824D4E272}" type="presParOf" srcId="{28D13666-3AB6-4C60-BF36-3F86C46CF2C8}" destId="{DE7A8B5D-FC8E-4549-9199-724FAFFADA4E}" srcOrd="1" destOrd="0" presId="urn:microsoft.com/office/officeart/2008/layout/LinedList"/>
    <dgm:cxn modelId="{470C1ABA-48DB-4A40-B1A3-4121446FB40E}" type="presParOf" srcId="{DE7A8B5D-FC8E-4549-9199-724FAFFADA4E}" destId="{51388102-A120-45F4-A68E-3D023086E4CD}" srcOrd="0" destOrd="0" presId="urn:microsoft.com/office/officeart/2008/layout/LinedList"/>
    <dgm:cxn modelId="{4CBC169C-D5EF-43EF-B225-11A2995EC619}" type="presParOf" srcId="{DE7A8B5D-FC8E-4549-9199-724FAFFADA4E}" destId="{70C413CF-1584-48E2-9CCB-583EA75C7A59}" srcOrd="1" destOrd="0" presId="urn:microsoft.com/office/officeart/2008/layout/LinedList"/>
    <dgm:cxn modelId="{AB608E76-C6DA-4227-90AA-84F3BBCDEBD1}" type="presParOf" srcId="{70C413CF-1584-48E2-9CCB-583EA75C7A59}" destId="{C40FD752-8A92-46D2-A0CA-30BD4B1FC53A}" srcOrd="0" destOrd="0" presId="urn:microsoft.com/office/officeart/2008/layout/LinedList"/>
    <dgm:cxn modelId="{09D60A51-D1C4-4123-B978-F30A43794FEA}" type="presParOf" srcId="{70C413CF-1584-48E2-9CCB-583EA75C7A59}" destId="{03D32AF6-64E3-47D7-A0DE-BB3F874EACCB}" srcOrd="1" destOrd="0" presId="urn:microsoft.com/office/officeart/2008/layout/LinedList"/>
    <dgm:cxn modelId="{35448A6D-F174-4118-88A9-F21E173A283B}" type="presParOf" srcId="{03D32AF6-64E3-47D7-A0DE-BB3F874EACCB}" destId="{B4726A04-89CA-4755-8AED-7C7E46706B80}" srcOrd="0" destOrd="0" presId="urn:microsoft.com/office/officeart/2008/layout/LinedList"/>
    <dgm:cxn modelId="{9AF57742-9154-46D1-9E38-04FBE3186931}" type="presParOf" srcId="{03D32AF6-64E3-47D7-A0DE-BB3F874EACCB}" destId="{AC94F36D-B6CD-413F-A0FB-8902334658CB}" srcOrd="1" destOrd="0" presId="urn:microsoft.com/office/officeart/2008/layout/LinedList"/>
    <dgm:cxn modelId="{540EE8A3-D76F-4A9B-8F61-5D5D2341A18C}" type="presParOf" srcId="{03D32AF6-64E3-47D7-A0DE-BB3F874EACCB}" destId="{406F6CB1-35F3-4ADB-81E6-9A106CBA55BA}" srcOrd="2" destOrd="0" presId="urn:microsoft.com/office/officeart/2008/layout/LinedList"/>
    <dgm:cxn modelId="{35E9880C-10C1-4456-A88A-F503A9AEB116}" type="presParOf" srcId="{70C413CF-1584-48E2-9CCB-583EA75C7A59}" destId="{75715CE0-9063-4EFE-BC34-3BA0030121AA}" srcOrd="2" destOrd="0" presId="urn:microsoft.com/office/officeart/2008/layout/LinedList"/>
    <dgm:cxn modelId="{31448356-EDA3-4A9B-ADD8-4C3611390769}" type="presParOf" srcId="{70C413CF-1584-48E2-9CCB-583EA75C7A59}" destId="{7D97E392-0B7A-4B9E-BC6F-BA40FE61ED3B}" srcOrd="3" destOrd="0" presId="urn:microsoft.com/office/officeart/2008/layout/LinedList"/>
    <dgm:cxn modelId="{E4C60A7C-1273-44CD-B988-4964A9976E29}" type="presParOf" srcId="{70C413CF-1584-48E2-9CCB-583EA75C7A59}" destId="{FBE76D99-CC97-4E87-999C-8A08F11E31F4}" srcOrd="4" destOrd="0" presId="urn:microsoft.com/office/officeart/2008/layout/LinedList"/>
    <dgm:cxn modelId="{F2DD7EC2-B102-4B5D-BBFB-2C06AA34DF4C}" type="presParOf" srcId="{FBE76D99-CC97-4E87-999C-8A08F11E31F4}" destId="{79D4EA0A-55B4-46ED-AAE2-4F86EE98E242}" srcOrd="0" destOrd="0" presId="urn:microsoft.com/office/officeart/2008/layout/LinedList"/>
    <dgm:cxn modelId="{CF942444-B0E7-49E4-90B3-A26491BDBCFF}" type="presParOf" srcId="{FBE76D99-CC97-4E87-999C-8A08F11E31F4}" destId="{2206CE3D-35F0-4A65-9850-F48053D9E01E}" srcOrd="1" destOrd="0" presId="urn:microsoft.com/office/officeart/2008/layout/LinedList"/>
    <dgm:cxn modelId="{42C7F4AB-7B21-4496-A7CC-4CE3008AA35D}" type="presParOf" srcId="{FBE76D99-CC97-4E87-999C-8A08F11E31F4}" destId="{BEAF2B27-5B82-4211-880F-6A3FE98A3450}" srcOrd="2" destOrd="0" presId="urn:microsoft.com/office/officeart/2008/layout/LinedList"/>
    <dgm:cxn modelId="{FA09B549-8354-405B-8DF9-C94552692992}" type="presParOf" srcId="{70C413CF-1584-48E2-9CCB-583EA75C7A59}" destId="{43A54B53-ECD0-4BC3-9B90-4AE841FCC805}" srcOrd="5" destOrd="0" presId="urn:microsoft.com/office/officeart/2008/layout/LinedList"/>
    <dgm:cxn modelId="{D4DC5815-859D-40AB-8515-5E4AE4294BC4}" type="presParOf" srcId="{70C413CF-1584-48E2-9CCB-583EA75C7A59}" destId="{7F110FE0-F906-4522-926A-EA6C466ED4C1}" srcOrd="6" destOrd="0" presId="urn:microsoft.com/office/officeart/2008/layout/LinedList"/>
    <dgm:cxn modelId="{464C6C60-BD99-41CC-9AA0-30DED5AF0CB1}" type="presParOf" srcId="{70C413CF-1584-48E2-9CCB-583EA75C7A59}" destId="{30F62546-6ADB-4C39-B9E6-7387F10DB288}" srcOrd="7" destOrd="0" presId="urn:microsoft.com/office/officeart/2008/layout/LinedList"/>
    <dgm:cxn modelId="{61923CB7-FDBE-45F2-9D8D-BFB1D97FE57D}" type="presParOf" srcId="{30F62546-6ADB-4C39-B9E6-7387F10DB288}" destId="{9D992162-20BF-4285-8295-F698805FED62}" srcOrd="0" destOrd="0" presId="urn:microsoft.com/office/officeart/2008/layout/LinedList"/>
    <dgm:cxn modelId="{898372D0-2D34-444E-866C-AF4BCE72AC88}" type="presParOf" srcId="{30F62546-6ADB-4C39-B9E6-7387F10DB288}" destId="{BF24A102-6142-406F-8DD0-65A1D2755105}" srcOrd="1" destOrd="0" presId="urn:microsoft.com/office/officeart/2008/layout/LinedList"/>
    <dgm:cxn modelId="{9A1D3C27-1E85-4BA3-914B-34902A7C962E}" type="presParOf" srcId="{30F62546-6ADB-4C39-B9E6-7387F10DB288}" destId="{E2885C7E-9A49-49C9-963D-B1A475D2A93F}" srcOrd="2" destOrd="0" presId="urn:microsoft.com/office/officeart/2008/layout/LinedList"/>
    <dgm:cxn modelId="{4038201F-64CC-4341-962C-5897158D95BB}" type="presParOf" srcId="{70C413CF-1584-48E2-9CCB-583EA75C7A59}" destId="{FAFCFFAB-5273-4954-857A-F6C8ECAE991F}" srcOrd="8" destOrd="0" presId="urn:microsoft.com/office/officeart/2008/layout/LinedList"/>
    <dgm:cxn modelId="{C4153336-7C3D-4B6B-A4D2-52C377728A2D}" type="presParOf" srcId="{70C413CF-1584-48E2-9CCB-583EA75C7A59}" destId="{6230399B-9D38-4D9B-B076-2A1682D2DD68}" srcOrd="9" destOrd="0" presId="urn:microsoft.com/office/officeart/2008/layout/LinedList"/>
    <dgm:cxn modelId="{687AEE18-CE4E-45B4-9CB6-7EB043848A3A}" type="presParOf" srcId="{70C413CF-1584-48E2-9CCB-583EA75C7A59}" destId="{4EFF807C-D1BD-4A43-8B8E-98888A99851E}" srcOrd="10" destOrd="0" presId="urn:microsoft.com/office/officeart/2008/layout/LinedList"/>
    <dgm:cxn modelId="{C0A73E41-DC50-4C97-A4E2-DAC413508930}" type="presParOf" srcId="{4EFF807C-D1BD-4A43-8B8E-98888A99851E}" destId="{979227E2-EF85-4524-B45E-FF6E535F1CA1}" srcOrd="0" destOrd="0" presId="urn:microsoft.com/office/officeart/2008/layout/LinedList"/>
    <dgm:cxn modelId="{5305159E-415C-40D3-A79B-2DFF9192582A}" type="presParOf" srcId="{4EFF807C-D1BD-4A43-8B8E-98888A99851E}" destId="{4E87EB6E-8DE8-4568-8D9F-C1D187EBA417}" srcOrd="1" destOrd="0" presId="urn:microsoft.com/office/officeart/2008/layout/LinedList"/>
    <dgm:cxn modelId="{9E6EF007-9B9C-4B1A-90E8-D3AB9624DEA4}" type="presParOf" srcId="{4EFF807C-D1BD-4A43-8B8E-98888A99851E}" destId="{9287E9F1-E6A7-4FEE-B068-C53812A64B32}" srcOrd="2" destOrd="0" presId="urn:microsoft.com/office/officeart/2008/layout/LinedList"/>
    <dgm:cxn modelId="{8D0D0396-F74A-43EA-B305-4848755702C5}" type="presParOf" srcId="{70C413CF-1584-48E2-9CCB-583EA75C7A59}" destId="{B4720A6D-4797-4EB1-9D79-CB02239A018E}" srcOrd="11" destOrd="0" presId="urn:microsoft.com/office/officeart/2008/layout/LinedList"/>
    <dgm:cxn modelId="{D6D098AE-065C-4F0E-AD58-560E5614CCED}" type="presParOf" srcId="{70C413CF-1584-48E2-9CCB-583EA75C7A59}" destId="{4C22EB84-5076-439C-AAD2-648F460E0DD9}" srcOrd="12" destOrd="0" presId="urn:microsoft.com/office/officeart/2008/layout/LinedList"/>
    <dgm:cxn modelId="{DAD58942-DD6B-4099-8E9C-DA505EB77DB6}" type="presParOf" srcId="{70C413CF-1584-48E2-9CCB-583EA75C7A59}" destId="{184C4ACD-C289-4F4C-8374-A65F32317B9A}" srcOrd="13" destOrd="0" presId="urn:microsoft.com/office/officeart/2008/layout/LinedList"/>
    <dgm:cxn modelId="{F1FB1DFF-1C94-4F67-A366-05C077DC9CEB}" type="presParOf" srcId="{184C4ACD-C289-4F4C-8374-A65F32317B9A}" destId="{1E6F0089-A3F9-4F24-B784-82EB86707CE9}" srcOrd="0" destOrd="0" presId="urn:microsoft.com/office/officeart/2008/layout/LinedList"/>
    <dgm:cxn modelId="{4D0CC52D-C209-4FFD-B1CE-2CEDF4866186}" type="presParOf" srcId="{184C4ACD-C289-4F4C-8374-A65F32317B9A}" destId="{2FEE2F21-A6C3-46D7-8545-9208863BC2D9}" srcOrd="1" destOrd="0" presId="urn:microsoft.com/office/officeart/2008/layout/LinedList"/>
    <dgm:cxn modelId="{E6D1D974-024B-4420-983D-BBE7590A35D6}" type="presParOf" srcId="{184C4ACD-C289-4F4C-8374-A65F32317B9A}" destId="{E5607EC2-5792-448A-B348-44A773756994}" srcOrd="2" destOrd="0" presId="urn:microsoft.com/office/officeart/2008/layout/LinedList"/>
    <dgm:cxn modelId="{C1E661DB-96ED-4212-9B03-A3219259617A}" type="presParOf" srcId="{70C413CF-1584-48E2-9CCB-583EA75C7A59}" destId="{CDC8AFA1-8DE4-4089-AB04-65A6DE63BF2B}" srcOrd="14" destOrd="0" presId="urn:microsoft.com/office/officeart/2008/layout/LinedList"/>
    <dgm:cxn modelId="{1F5C3ECC-B06D-4461-9CF9-656030A18366}" type="presParOf" srcId="{70C413CF-1584-48E2-9CCB-583EA75C7A59}" destId="{70A930AC-68BA-4AE0-BFEE-62B824DE2FEE}" srcOrd="15" destOrd="0" presId="urn:microsoft.com/office/officeart/2008/layout/LinedList"/>
    <dgm:cxn modelId="{8B3525D5-2A9D-4BBD-95D2-A7CE8E32D871}" type="presParOf" srcId="{70C413CF-1584-48E2-9CCB-583EA75C7A59}" destId="{8ECEFCFB-C43D-4179-9152-2D81F147C407}" srcOrd="16" destOrd="0" presId="urn:microsoft.com/office/officeart/2008/layout/LinedList"/>
    <dgm:cxn modelId="{CFE26BA8-EC8A-41D0-A083-41996818F42E}" type="presParOf" srcId="{8ECEFCFB-C43D-4179-9152-2D81F147C407}" destId="{6C363143-5BF9-4DED-ACB7-E84D848D39F3}" srcOrd="0" destOrd="0" presId="urn:microsoft.com/office/officeart/2008/layout/LinedList"/>
    <dgm:cxn modelId="{C84F7037-02EA-495E-82AC-DDFE4BFD7DD3}" type="presParOf" srcId="{8ECEFCFB-C43D-4179-9152-2D81F147C407}" destId="{8A103248-EAED-4266-B95F-72B2A29C38B3}" srcOrd="1" destOrd="0" presId="urn:microsoft.com/office/officeart/2008/layout/LinedList"/>
    <dgm:cxn modelId="{DD8BE3CE-8F66-4C42-A87C-209D1CE1A49A}" type="presParOf" srcId="{8ECEFCFB-C43D-4179-9152-2D81F147C407}" destId="{C674D1C0-CFD9-4116-B141-313A18BB8279}" srcOrd="2" destOrd="0" presId="urn:microsoft.com/office/officeart/2008/layout/LinedList"/>
    <dgm:cxn modelId="{8986F0F2-1E9A-47EF-B8F4-362D0F560657}" type="presParOf" srcId="{70C413CF-1584-48E2-9CCB-583EA75C7A59}" destId="{103CC6B7-CED8-4C12-881F-280925AA71D3}" srcOrd="17" destOrd="0" presId="urn:microsoft.com/office/officeart/2008/layout/LinedList"/>
    <dgm:cxn modelId="{B1B0CD10-EC4A-4F2E-94A9-F22E45ECC74B}" type="presParOf" srcId="{70C413CF-1584-48E2-9CCB-583EA75C7A59}" destId="{11495811-FCA1-4800-ADB0-7A9DDDD65845}" srcOrd="18" destOrd="0" presId="urn:microsoft.com/office/officeart/2008/layout/LinedList"/>
    <dgm:cxn modelId="{CDABE02C-3626-4E4C-BFE1-66B0BE0AEF59}" type="presParOf" srcId="{70C413CF-1584-48E2-9CCB-583EA75C7A59}" destId="{60D3E2EB-2C9E-493F-8632-DF6DFAC7DB3D}" srcOrd="19" destOrd="0" presId="urn:microsoft.com/office/officeart/2008/layout/LinedList"/>
    <dgm:cxn modelId="{86A01CD7-425B-4F1E-817C-FE76376A3D3F}" type="presParOf" srcId="{60D3E2EB-2C9E-493F-8632-DF6DFAC7DB3D}" destId="{B0992F64-B92E-4D81-9D5A-4DF944EE6404}" srcOrd="0" destOrd="0" presId="urn:microsoft.com/office/officeart/2008/layout/LinedList"/>
    <dgm:cxn modelId="{F1AF5C4D-A9BD-465E-AC0F-190E33E9DEA5}" type="presParOf" srcId="{60D3E2EB-2C9E-493F-8632-DF6DFAC7DB3D}" destId="{D2D4BE79-74BD-4A08-9ABA-A69F2E33D083}" srcOrd="1" destOrd="0" presId="urn:microsoft.com/office/officeart/2008/layout/LinedList"/>
    <dgm:cxn modelId="{702B1464-94F4-4581-A7D6-C46ED55EB296}" type="presParOf" srcId="{60D3E2EB-2C9E-493F-8632-DF6DFAC7DB3D}" destId="{56FBFD80-520C-41F5-8F1B-20FFE76A79B1}" srcOrd="2" destOrd="0" presId="urn:microsoft.com/office/officeart/2008/layout/LinedList"/>
    <dgm:cxn modelId="{8D01FF60-FDCB-4C90-A73C-B1D7FAD55C4B}" type="presParOf" srcId="{70C413CF-1584-48E2-9CCB-583EA75C7A59}" destId="{5E90060C-AB3C-4419-B24A-479AE72BEA07}" srcOrd="20" destOrd="0" presId="urn:microsoft.com/office/officeart/2008/layout/LinedList"/>
    <dgm:cxn modelId="{F5501AAB-AE4F-4735-A6F4-73D08D8C6A98}" type="presParOf" srcId="{70C413CF-1584-48E2-9CCB-583EA75C7A59}" destId="{C3644469-E17B-442D-B4C8-FD87342EEC54}" srcOrd="21" destOrd="0" presId="urn:microsoft.com/office/officeart/2008/layout/LinedList"/>
    <dgm:cxn modelId="{C541C47E-B4EA-4017-9876-A8EB2738DB56}" type="presParOf" srcId="{70C413CF-1584-48E2-9CCB-583EA75C7A59}" destId="{6E999F9D-CD89-4C01-9041-D10E16DFBF08}" srcOrd="22" destOrd="0" presId="urn:microsoft.com/office/officeart/2008/layout/LinedList"/>
    <dgm:cxn modelId="{E3293163-FAB7-433E-A566-50777D334261}" type="presParOf" srcId="{6E999F9D-CD89-4C01-9041-D10E16DFBF08}" destId="{D6159D95-56CA-4464-8BB4-356D3E779CE6}" srcOrd="0" destOrd="0" presId="urn:microsoft.com/office/officeart/2008/layout/LinedList"/>
    <dgm:cxn modelId="{A3E711EE-5A2C-46A0-BFC2-756E98ABA631}" type="presParOf" srcId="{6E999F9D-CD89-4C01-9041-D10E16DFBF08}" destId="{3237DE57-9FD4-4FC9-B5E6-018014482BCE}" srcOrd="1" destOrd="0" presId="urn:microsoft.com/office/officeart/2008/layout/LinedList"/>
    <dgm:cxn modelId="{CE52944A-19C0-44BF-8F5F-15049D9E1184}" type="presParOf" srcId="{6E999F9D-CD89-4C01-9041-D10E16DFBF08}" destId="{CEBB9073-4DAC-4AE2-B906-64FDDC8608E4}" srcOrd="2" destOrd="0" presId="urn:microsoft.com/office/officeart/2008/layout/LinedList"/>
    <dgm:cxn modelId="{611FEE20-59F6-4CDF-A730-72D4BD249F68}" type="presParOf" srcId="{70C413CF-1584-48E2-9CCB-583EA75C7A59}" destId="{A5FC8358-79B3-4CE9-8B84-0B81CA2CCD69}" srcOrd="23" destOrd="0" presId="urn:microsoft.com/office/officeart/2008/layout/LinedList"/>
    <dgm:cxn modelId="{212F8D4D-FB2F-419B-9CE2-37B135E8D4EF}" type="presParOf" srcId="{70C413CF-1584-48E2-9CCB-583EA75C7A59}" destId="{CDAEDD07-E7DB-4973-B4F5-90FB20F18C44}" srcOrd="24" destOrd="0" presId="urn:microsoft.com/office/officeart/2008/layout/LinedList"/>
    <dgm:cxn modelId="{90A8D454-79A2-495C-BDEB-0CB876D907E8}" type="presParOf" srcId="{70C413CF-1584-48E2-9CCB-583EA75C7A59}" destId="{E24799A0-8983-44CE-99C7-45869A47D76F}" srcOrd="25" destOrd="0" presId="urn:microsoft.com/office/officeart/2008/layout/LinedList"/>
    <dgm:cxn modelId="{71337FCC-3411-461A-87D5-FB717FCB7E83}" type="presParOf" srcId="{E24799A0-8983-44CE-99C7-45869A47D76F}" destId="{10E0C9FB-C568-46AB-B2DE-B83856E147FF}" srcOrd="0" destOrd="0" presId="urn:microsoft.com/office/officeart/2008/layout/LinedList"/>
    <dgm:cxn modelId="{D533D1A5-8DF5-48FC-A829-2AC5C67E1FA3}" type="presParOf" srcId="{E24799A0-8983-44CE-99C7-45869A47D76F}" destId="{CB1F6452-649E-4461-BC1E-D0AAAA92C881}" srcOrd="1" destOrd="0" presId="urn:microsoft.com/office/officeart/2008/layout/LinedList"/>
    <dgm:cxn modelId="{12B8CE4A-5F46-45AC-AC0B-ACD6144DF9D7}" type="presParOf" srcId="{E24799A0-8983-44CE-99C7-45869A47D76F}" destId="{A69AAD6A-3672-4CC5-93FC-5479F0850E17}" srcOrd="2" destOrd="0" presId="urn:microsoft.com/office/officeart/2008/layout/LinedList"/>
    <dgm:cxn modelId="{57C64A9D-941B-44DB-90C6-9CB6B3F9D47D}" type="presParOf" srcId="{70C413CF-1584-48E2-9CCB-583EA75C7A59}" destId="{E8214390-A48B-424C-88C6-DF6C2A4CA02E}" srcOrd="26" destOrd="0" presId="urn:microsoft.com/office/officeart/2008/layout/LinedList"/>
    <dgm:cxn modelId="{BE7BEF95-F5DF-4D62-9E49-DC0FC298F2CF}" type="presParOf" srcId="{70C413CF-1584-48E2-9CCB-583EA75C7A59}" destId="{06086FE7-C7D3-4BEF-9E01-21C1DE1DA6F4}" srcOrd="27" destOrd="0" presId="urn:microsoft.com/office/officeart/2008/layout/LinedList"/>
    <dgm:cxn modelId="{0A284AF0-BDCC-43F4-85CB-3AC44A530E6D}" type="presParOf" srcId="{70C413CF-1584-48E2-9CCB-583EA75C7A59}" destId="{C43D601A-7450-4B41-AF0A-7809C20271A7}" srcOrd="28" destOrd="0" presId="urn:microsoft.com/office/officeart/2008/layout/LinedList"/>
    <dgm:cxn modelId="{65486C41-1F2E-4561-AD90-95526710A626}" type="presParOf" srcId="{C43D601A-7450-4B41-AF0A-7809C20271A7}" destId="{65F18A3B-7E69-43D2-96D8-4E6DA709C19F}" srcOrd="0" destOrd="0" presId="urn:microsoft.com/office/officeart/2008/layout/LinedList"/>
    <dgm:cxn modelId="{BDE0BCBB-192F-4028-B88E-A8288A5A8EEF}" type="presParOf" srcId="{C43D601A-7450-4B41-AF0A-7809C20271A7}" destId="{16F90F81-856F-411B-9BD1-6F7D2E8148CE}" srcOrd="1" destOrd="0" presId="urn:microsoft.com/office/officeart/2008/layout/LinedList"/>
    <dgm:cxn modelId="{69E5DA73-7A65-4BF0-B873-567D469DB951}" type="presParOf" srcId="{C43D601A-7450-4B41-AF0A-7809C20271A7}" destId="{BD705D54-5FC3-4008-BA96-34C48458BC45}" srcOrd="2" destOrd="0" presId="urn:microsoft.com/office/officeart/2008/layout/LinedList"/>
    <dgm:cxn modelId="{66CCFADC-9AD4-4F11-A40C-7DECDA8C6F36}" type="presParOf" srcId="{70C413CF-1584-48E2-9CCB-583EA75C7A59}" destId="{DC5F7E32-CE15-4F10-B17C-9C00784870B0}" srcOrd="29" destOrd="0" presId="urn:microsoft.com/office/officeart/2008/layout/LinedList"/>
    <dgm:cxn modelId="{86E1D0A5-8D79-4274-BE86-DBF96C653679}" type="presParOf" srcId="{70C413CF-1584-48E2-9CCB-583EA75C7A59}" destId="{DDACDF65-0C8D-4DE4-9FD2-6487A5C61F49}" srcOrd="30" destOrd="0" presId="urn:microsoft.com/office/officeart/2008/layout/LinedList"/>
    <dgm:cxn modelId="{DEE3AE6D-AE53-45F2-9854-698EC020B661}" type="presParOf" srcId="{70C413CF-1584-48E2-9CCB-583EA75C7A59}" destId="{3BB06885-A877-415C-A5C8-F3AC84617287}" srcOrd="31" destOrd="0" presId="urn:microsoft.com/office/officeart/2008/layout/LinedList"/>
    <dgm:cxn modelId="{5D13C08C-215D-4101-AA58-A54FEFBD06F0}" type="presParOf" srcId="{3BB06885-A877-415C-A5C8-F3AC84617287}" destId="{0F92E3B4-637A-402D-83DD-E83021C8FC89}" srcOrd="0" destOrd="0" presId="urn:microsoft.com/office/officeart/2008/layout/LinedList"/>
    <dgm:cxn modelId="{CCE19714-DED4-46FB-B608-17B75A13A30B}" type="presParOf" srcId="{3BB06885-A877-415C-A5C8-F3AC84617287}" destId="{CA342428-5430-433F-BAFE-18C517531F39}" srcOrd="1" destOrd="0" presId="urn:microsoft.com/office/officeart/2008/layout/LinedList"/>
    <dgm:cxn modelId="{00723E81-3C2A-4F19-9547-1A9A23CFE641}" type="presParOf" srcId="{3BB06885-A877-415C-A5C8-F3AC84617287}" destId="{8BEE93BB-68DB-424D-A6FA-DFE9C4BEA40D}" srcOrd="2" destOrd="0" presId="urn:microsoft.com/office/officeart/2008/layout/LinedList"/>
    <dgm:cxn modelId="{9DB987E1-7A63-4297-B9A4-496FD0D3FE3D}" type="presParOf" srcId="{70C413CF-1584-48E2-9CCB-583EA75C7A59}" destId="{B6C759A1-BDFD-492C-A092-7A17B1C6E779}" srcOrd="32" destOrd="0" presId="urn:microsoft.com/office/officeart/2008/layout/LinedList"/>
    <dgm:cxn modelId="{EC942A1D-7EF5-4A5D-93FD-1A56D998ABEE}" type="presParOf" srcId="{70C413CF-1584-48E2-9CCB-583EA75C7A59}" destId="{B95E6297-E62E-4B8A-AD7F-E85773AAB522}" srcOrd="33" destOrd="0" presId="urn:microsoft.com/office/officeart/2008/layout/LinedList"/>
    <dgm:cxn modelId="{CD082CFB-501A-4DE7-B2A4-5DC6EAA74796}" type="presParOf" srcId="{70C413CF-1584-48E2-9CCB-583EA75C7A59}" destId="{E23C704B-3EB8-4F65-9AD1-DF5A0B29EFA1}" srcOrd="34" destOrd="0" presId="urn:microsoft.com/office/officeart/2008/layout/LinedList"/>
    <dgm:cxn modelId="{95457BAA-99DF-427C-8B61-9DA87F297660}" type="presParOf" srcId="{E23C704B-3EB8-4F65-9AD1-DF5A0B29EFA1}" destId="{EE7A9C9C-21FD-4327-AFE3-66B15C1855ED}" srcOrd="0" destOrd="0" presId="urn:microsoft.com/office/officeart/2008/layout/LinedList"/>
    <dgm:cxn modelId="{890517A7-74B3-4C29-90B9-D6385657D7EB}" type="presParOf" srcId="{E23C704B-3EB8-4F65-9AD1-DF5A0B29EFA1}" destId="{B128072E-6368-4261-A73D-1EE02A63B3A6}" srcOrd="1" destOrd="0" presId="urn:microsoft.com/office/officeart/2008/layout/LinedList"/>
    <dgm:cxn modelId="{4BF683D9-8B5C-443A-84C7-56F5B2C2C42B}" type="presParOf" srcId="{E23C704B-3EB8-4F65-9AD1-DF5A0B29EFA1}" destId="{EF3D270E-18C3-4423-84BE-6B12F711A7BB}" srcOrd="2" destOrd="0" presId="urn:microsoft.com/office/officeart/2008/layout/LinedList"/>
    <dgm:cxn modelId="{EA43D921-3E8C-4A52-B924-1EA12B098514}" type="presParOf" srcId="{70C413CF-1584-48E2-9CCB-583EA75C7A59}" destId="{747478B4-3458-410B-A054-DA28E6E8BCE7}" srcOrd="35" destOrd="0" presId="urn:microsoft.com/office/officeart/2008/layout/LinedList"/>
    <dgm:cxn modelId="{6899D651-5C57-4308-B875-B4B255752EAD}" type="presParOf" srcId="{70C413CF-1584-48E2-9CCB-583EA75C7A59}" destId="{D441B397-0E1E-4333-B623-C66C0846F326}" srcOrd="36" destOrd="0" presId="urn:microsoft.com/office/officeart/2008/layout/LinedList"/>
    <dgm:cxn modelId="{AEE6B594-A613-49B7-BAC3-F84A46626687}" type="presParOf" srcId="{70C413CF-1584-48E2-9CCB-583EA75C7A59}" destId="{6AF7CCBA-2147-4322-A583-DCA79E81B3B0}" srcOrd="37" destOrd="0" presId="urn:microsoft.com/office/officeart/2008/layout/LinedList"/>
    <dgm:cxn modelId="{6BF192D8-7FE3-47BC-84F3-99D9C99AD907}" type="presParOf" srcId="{6AF7CCBA-2147-4322-A583-DCA79E81B3B0}" destId="{2210F9AE-1DE5-4AE9-8B47-06E904E951D1}" srcOrd="0" destOrd="0" presId="urn:microsoft.com/office/officeart/2008/layout/LinedList"/>
    <dgm:cxn modelId="{808DCC4B-4CEE-42BE-9F88-E8082D7FC588}" type="presParOf" srcId="{6AF7CCBA-2147-4322-A583-DCA79E81B3B0}" destId="{D5C17FD8-94AC-4BC9-B7FE-79841D7866C7}" srcOrd="1" destOrd="0" presId="urn:microsoft.com/office/officeart/2008/layout/LinedList"/>
    <dgm:cxn modelId="{D5B5C7A5-D6E5-42E2-BC54-C37D08F0FE16}" type="presParOf" srcId="{6AF7CCBA-2147-4322-A583-DCA79E81B3B0}" destId="{E38B5E04-BDEC-4235-BEF8-F369E2BCDD27}" srcOrd="2" destOrd="0" presId="urn:microsoft.com/office/officeart/2008/layout/LinedList"/>
    <dgm:cxn modelId="{E83EE8AE-3FCA-4138-8955-E38D55D783FD}" type="presParOf" srcId="{70C413CF-1584-48E2-9CCB-583EA75C7A59}" destId="{795357F4-B6E1-400E-AEE0-481101772A76}" srcOrd="38" destOrd="0" presId="urn:microsoft.com/office/officeart/2008/layout/LinedList"/>
    <dgm:cxn modelId="{552B04C0-5E7D-4AFF-ACDA-061EF9318E45}" type="presParOf" srcId="{70C413CF-1584-48E2-9CCB-583EA75C7A59}" destId="{B76493B5-3CA4-4A2A-91F8-2A69DB58120B}" srcOrd="39" destOrd="0" presId="urn:microsoft.com/office/officeart/2008/layout/LinedList"/>
    <dgm:cxn modelId="{12905563-C81A-4BC4-8221-AB2D532601AA}" type="presParOf" srcId="{70C413CF-1584-48E2-9CCB-583EA75C7A59}" destId="{84C2C60A-9C0D-48DC-9D47-245A482D29A1}" srcOrd="40" destOrd="0" presId="urn:microsoft.com/office/officeart/2008/layout/LinedList"/>
    <dgm:cxn modelId="{96BABB3C-F59D-4F2E-988E-11DF93F36304}" type="presParOf" srcId="{84C2C60A-9C0D-48DC-9D47-245A482D29A1}" destId="{84E505F2-8735-4644-9B48-199CFDCF274B}" srcOrd="0" destOrd="0" presId="urn:microsoft.com/office/officeart/2008/layout/LinedList"/>
    <dgm:cxn modelId="{E5F4CD20-2EA4-4A64-BEA7-567115037D62}" type="presParOf" srcId="{84C2C60A-9C0D-48DC-9D47-245A482D29A1}" destId="{9A2F4FD5-6EAA-4A48-8898-80FBF71AA873}" srcOrd="1" destOrd="0" presId="urn:microsoft.com/office/officeart/2008/layout/LinedList"/>
    <dgm:cxn modelId="{3814679C-9E8E-432D-AEE0-1B4F751DC335}" type="presParOf" srcId="{84C2C60A-9C0D-48DC-9D47-245A482D29A1}" destId="{A595D28A-7B4C-4F1E-BDCB-8E47F9E7EA5E}" srcOrd="2" destOrd="0" presId="urn:microsoft.com/office/officeart/2008/layout/LinedList"/>
    <dgm:cxn modelId="{6E507CDD-28E1-4509-9391-4BAB53CFD9B7}" type="presParOf" srcId="{70C413CF-1584-48E2-9CCB-583EA75C7A59}" destId="{4639C171-17AB-4ACD-8468-116259B4D508}" srcOrd="41" destOrd="0" presId="urn:microsoft.com/office/officeart/2008/layout/LinedList"/>
    <dgm:cxn modelId="{2ABCDB80-F11D-4D94-AD90-CE3B7E4DDE2C}" type="presParOf" srcId="{70C413CF-1584-48E2-9CCB-583EA75C7A59}" destId="{BE4DE1BD-A168-4C4B-8DB8-19A436BB7F2F}" srcOrd="42" destOrd="0" presId="urn:microsoft.com/office/officeart/2008/layout/LinedList"/>
    <dgm:cxn modelId="{A309AE22-17C1-4FFF-B9FE-1D0FD47722F4}" type="presParOf" srcId="{70C413CF-1584-48E2-9CCB-583EA75C7A59}" destId="{6D165CBD-E75D-445E-A05B-51F84880EC65}" srcOrd="43" destOrd="0" presId="urn:microsoft.com/office/officeart/2008/layout/LinedList"/>
    <dgm:cxn modelId="{CB6D1ECF-8156-4A4E-A9FD-5180BA2A8C47}" type="presParOf" srcId="{6D165CBD-E75D-445E-A05B-51F84880EC65}" destId="{2106D3D4-1FB7-4CF0-8EF3-2EECD07B259D}" srcOrd="0" destOrd="0" presId="urn:microsoft.com/office/officeart/2008/layout/LinedList"/>
    <dgm:cxn modelId="{5FA1A375-178C-4438-8739-161E5ED3C9F4}" type="presParOf" srcId="{6D165CBD-E75D-445E-A05B-51F84880EC65}" destId="{AD003EE6-CAB4-44F2-B750-8427A1199107}" srcOrd="1" destOrd="0" presId="urn:microsoft.com/office/officeart/2008/layout/LinedList"/>
    <dgm:cxn modelId="{230B3F2B-5185-46D6-B896-1C63630514E0}" type="presParOf" srcId="{6D165CBD-E75D-445E-A05B-51F84880EC65}" destId="{703124C3-BD61-48C4-9E42-49BCF5580AD8}" srcOrd="2" destOrd="0" presId="urn:microsoft.com/office/officeart/2008/layout/LinedList"/>
    <dgm:cxn modelId="{4F59EB3A-90B6-45AF-A932-A487CBEF669C}" type="presParOf" srcId="{70C413CF-1584-48E2-9CCB-583EA75C7A59}" destId="{8CFB941E-AC83-48B9-9D5B-F06A97660C47}" srcOrd="44" destOrd="0" presId="urn:microsoft.com/office/officeart/2008/layout/LinedList"/>
    <dgm:cxn modelId="{3E100F20-AA8F-49FE-935B-3EF40501D95F}" type="presParOf" srcId="{70C413CF-1584-48E2-9CCB-583EA75C7A59}" destId="{9530D1D1-2A8E-489A-AA15-F2EA9FBED1CC}" srcOrd="45" destOrd="0" presId="urn:microsoft.com/office/officeart/2008/layout/LinedList"/>
    <dgm:cxn modelId="{F1FA7A67-C71C-4D13-81D8-5DF620F579A8}" type="presParOf" srcId="{70C413CF-1584-48E2-9CCB-583EA75C7A59}" destId="{5B3C97DE-E113-4F0D-98E1-5F561E643255}" srcOrd="46" destOrd="0" presId="urn:microsoft.com/office/officeart/2008/layout/LinedList"/>
    <dgm:cxn modelId="{8F4D7D7C-DF9D-41C2-9F86-31CA310A56B6}" type="presParOf" srcId="{5B3C97DE-E113-4F0D-98E1-5F561E643255}" destId="{2DA8C219-A70D-49E4-9E2E-45781F724946}" srcOrd="0" destOrd="0" presId="urn:microsoft.com/office/officeart/2008/layout/LinedList"/>
    <dgm:cxn modelId="{5B5E5F2A-6E6D-4B6C-AC21-7CF1FC151433}" type="presParOf" srcId="{5B3C97DE-E113-4F0D-98E1-5F561E643255}" destId="{2D8DB10F-90B1-4C8A-8994-CFF4CE82DD46}" srcOrd="1" destOrd="0" presId="urn:microsoft.com/office/officeart/2008/layout/LinedList"/>
    <dgm:cxn modelId="{C27DABD8-D140-42E0-A0B8-C4D1FC972AA6}" type="presParOf" srcId="{5B3C97DE-E113-4F0D-98E1-5F561E643255}" destId="{D40FE543-21E0-4BDD-86EF-F14DDEDB491D}" srcOrd="2" destOrd="0" presId="urn:microsoft.com/office/officeart/2008/layout/LinedList"/>
    <dgm:cxn modelId="{27D4B6B9-43C5-4F9D-875A-F68AFDBA3FF6}" type="presParOf" srcId="{70C413CF-1584-48E2-9CCB-583EA75C7A59}" destId="{737D186F-D00E-4271-BB48-5B595F0D558D}" srcOrd="47" destOrd="0" presId="urn:microsoft.com/office/officeart/2008/layout/LinedList"/>
    <dgm:cxn modelId="{950AADAC-DE07-46E7-B678-53EB9E547AD8}" type="presParOf" srcId="{70C413CF-1584-48E2-9CCB-583EA75C7A59}" destId="{98D12E84-EA53-4B6D-AA14-CCCA370EE72A}" srcOrd="4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EB90A-460C-48B8-ADA8-1F6C87CE6B81}">
      <dsp:nvSpPr>
        <dsp:cNvPr id="0" name=""/>
        <dsp:cNvSpPr/>
      </dsp:nvSpPr>
      <dsp:spPr>
        <a:xfrm>
          <a:off x="3564395" y="561287"/>
          <a:ext cx="726478" cy="4224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4139"/>
              </a:lnTo>
              <a:lnTo>
                <a:pt x="726478" y="42241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3FD2C-B1D6-4C05-8B32-E596A08E7E94}">
      <dsp:nvSpPr>
        <dsp:cNvPr id="0" name=""/>
        <dsp:cNvSpPr/>
      </dsp:nvSpPr>
      <dsp:spPr>
        <a:xfrm>
          <a:off x="5303414" y="3488865"/>
          <a:ext cx="369709" cy="480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489"/>
              </a:lnTo>
              <a:lnTo>
                <a:pt x="369709" y="48048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B62D4-70D9-472C-83A3-8E947DF696C8}">
      <dsp:nvSpPr>
        <dsp:cNvPr id="0" name=""/>
        <dsp:cNvSpPr/>
      </dsp:nvSpPr>
      <dsp:spPr>
        <a:xfrm>
          <a:off x="4741432" y="3488865"/>
          <a:ext cx="561981" cy="503026"/>
        </a:xfrm>
        <a:custGeom>
          <a:avLst/>
          <a:gdLst/>
          <a:ahLst/>
          <a:cxnLst/>
          <a:rect l="0" t="0" r="0" b="0"/>
          <a:pathLst>
            <a:path>
              <a:moveTo>
                <a:pt x="561981" y="0"/>
              </a:moveTo>
              <a:lnTo>
                <a:pt x="561981" y="503026"/>
              </a:lnTo>
              <a:lnTo>
                <a:pt x="0" y="50302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32C8A-7C16-4D04-ACEF-4E572BAF9921}">
      <dsp:nvSpPr>
        <dsp:cNvPr id="0" name=""/>
        <dsp:cNvSpPr/>
      </dsp:nvSpPr>
      <dsp:spPr>
        <a:xfrm>
          <a:off x="3564395" y="561287"/>
          <a:ext cx="646246" cy="264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478"/>
              </a:lnTo>
              <a:lnTo>
                <a:pt x="646246" y="26474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C76D0-3E41-4554-8EFC-3FC2000B8372}">
      <dsp:nvSpPr>
        <dsp:cNvPr id="0" name=""/>
        <dsp:cNvSpPr/>
      </dsp:nvSpPr>
      <dsp:spPr>
        <a:xfrm>
          <a:off x="3564395" y="561287"/>
          <a:ext cx="682749" cy="1228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933"/>
              </a:lnTo>
              <a:lnTo>
                <a:pt x="682749" y="12289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8A26D-A098-4BF9-B4D8-E3E39878A071}">
      <dsp:nvSpPr>
        <dsp:cNvPr id="0" name=""/>
        <dsp:cNvSpPr/>
      </dsp:nvSpPr>
      <dsp:spPr>
        <a:xfrm>
          <a:off x="3564395" y="561287"/>
          <a:ext cx="682749" cy="51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247"/>
              </a:lnTo>
              <a:lnTo>
                <a:pt x="682749" y="5102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E149D-8433-41B0-8880-3289E25BE461}">
      <dsp:nvSpPr>
        <dsp:cNvPr id="0" name=""/>
        <dsp:cNvSpPr/>
      </dsp:nvSpPr>
      <dsp:spPr>
        <a:xfrm>
          <a:off x="2091069" y="1356772"/>
          <a:ext cx="117642" cy="1310868"/>
        </a:xfrm>
        <a:custGeom>
          <a:avLst/>
          <a:gdLst/>
          <a:ahLst/>
          <a:cxnLst/>
          <a:rect l="0" t="0" r="0" b="0"/>
          <a:pathLst>
            <a:path>
              <a:moveTo>
                <a:pt x="117642" y="0"/>
              </a:moveTo>
              <a:lnTo>
                <a:pt x="117642" y="1310868"/>
              </a:lnTo>
              <a:lnTo>
                <a:pt x="0" y="131086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7AAFA-7BC9-48EE-BE23-1216EA76FA3B}">
      <dsp:nvSpPr>
        <dsp:cNvPr id="0" name=""/>
        <dsp:cNvSpPr/>
      </dsp:nvSpPr>
      <dsp:spPr>
        <a:xfrm>
          <a:off x="2208711" y="1356772"/>
          <a:ext cx="117642" cy="515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384"/>
              </a:lnTo>
              <a:lnTo>
                <a:pt x="117642" y="51538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3B355-7A5B-4270-81A2-4DCFCB10B03D}">
      <dsp:nvSpPr>
        <dsp:cNvPr id="0" name=""/>
        <dsp:cNvSpPr/>
      </dsp:nvSpPr>
      <dsp:spPr>
        <a:xfrm>
          <a:off x="2091069" y="1356772"/>
          <a:ext cx="117642" cy="515384"/>
        </a:xfrm>
        <a:custGeom>
          <a:avLst/>
          <a:gdLst/>
          <a:ahLst/>
          <a:cxnLst/>
          <a:rect l="0" t="0" r="0" b="0"/>
          <a:pathLst>
            <a:path>
              <a:moveTo>
                <a:pt x="117642" y="0"/>
              </a:moveTo>
              <a:lnTo>
                <a:pt x="117642" y="515384"/>
              </a:lnTo>
              <a:lnTo>
                <a:pt x="0" y="51538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A1C74-E2A8-4C7C-BA9A-FD9F55158709}">
      <dsp:nvSpPr>
        <dsp:cNvPr id="0" name=""/>
        <dsp:cNvSpPr/>
      </dsp:nvSpPr>
      <dsp:spPr>
        <a:xfrm>
          <a:off x="2901275" y="561287"/>
          <a:ext cx="663120" cy="515384"/>
        </a:xfrm>
        <a:custGeom>
          <a:avLst/>
          <a:gdLst/>
          <a:ahLst/>
          <a:cxnLst/>
          <a:rect l="0" t="0" r="0" b="0"/>
          <a:pathLst>
            <a:path>
              <a:moveTo>
                <a:pt x="663120" y="0"/>
              </a:moveTo>
              <a:lnTo>
                <a:pt x="663120" y="515384"/>
              </a:lnTo>
              <a:lnTo>
                <a:pt x="0" y="5153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36CC0-19FA-4672-B26F-DA14CD61890A}">
      <dsp:nvSpPr>
        <dsp:cNvPr id="0" name=""/>
        <dsp:cNvSpPr/>
      </dsp:nvSpPr>
      <dsp:spPr>
        <a:xfrm>
          <a:off x="2378564" y="1087"/>
          <a:ext cx="2371663" cy="560200"/>
        </a:xfrm>
        <a:prstGeom prst="round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DIRIGENTE SCOLASTICO </a:t>
          </a:r>
          <a:b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prof.ssa Paola PALMEGIANI</a:t>
          </a:r>
        </a:p>
      </dsp:txBody>
      <dsp:txXfrm>
        <a:off x="2405911" y="28434"/>
        <a:ext cx="2316969" cy="505506"/>
      </dsp:txXfrm>
    </dsp:sp>
    <dsp:sp modelId="{998D6751-54BF-4214-8AB5-980FD72C48B8}">
      <dsp:nvSpPr>
        <dsp:cNvPr id="0" name=""/>
        <dsp:cNvSpPr/>
      </dsp:nvSpPr>
      <dsp:spPr>
        <a:xfrm>
          <a:off x="1516147" y="796571"/>
          <a:ext cx="1385128" cy="560200"/>
        </a:xfrm>
        <a:prstGeom prst="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DIRETTORE S.G.A</a:t>
          </a:r>
          <a:br>
            <a:rPr lang="it-IT" sz="1200" b="1" kern="1200" dirty="0"/>
          </a:br>
          <a:r>
            <a:rPr lang="it-IT" sz="1200" b="1" kern="1200" dirty="0"/>
            <a:t>Barbara PANZINI</a:t>
          </a:r>
        </a:p>
      </dsp:txBody>
      <dsp:txXfrm>
        <a:off x="1516147" y="796571"/>
        <a:ext cx="1385128" cy="560200"/>
      </dsp:txXfrm>
    </dsp:sp>
    <dsp:sp modelId="{59FA39CA-5A26-477A-86F4-06D06DFF1AC2}">
      <dsp:nvSpPr>
        <dsp:cNvPr id="0" name=""/>
        <dsp:cNvSpPr/>
      </dsp:nvSpPr>
      <dsp:spPr>
        <a:xfrm>
          <a:off x="970669" y="1592056"/>
          <a:ext cx="1120400" cy="560200"/>
        </a:xfrm>
        <a:prstGeom prst="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Personale Amministrativo</a:t>
          </a:r>
        </a:p>
      </dsp:txBody>
      <dsp:txXfrm>
        <a:off x="970669" y="1592056"/>
        <a:ext cx="1120400" cy="560200"/>
      </dsp:txXfrm>
    </dsp:sp>
    <dsp:sp modelId="{6C26F5AB-1DA9-44FB-8CF0-01D27F9FE1E0}">
      <dsp:nvSpPr>
        <dsp:cNvPr id="0" name=""/>
        <dsp:cNvSpPr/>
      </dsp:nvSpPr>
      <dsp:spPr>
        <a:xfrm>
          <a:off x="2326353" y="1592056"/>
          <a:ext cx="1120400" cy="560200"/>
        </a:xfrm>
        <a:prstGeom prst="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Personale ATA</a:t>
          </a:r>
        </a:p>
      </dsp:txBody>
      <dsp:txXfrm>
        <a:off x="2326353" y="1592056"/>
        <a:ext cx="1120400" cy="560200"/>
      </dsp:txXfrm>
    </dsp:sp>
    <dsp:sp modelId="{8286ECFC-8B2E-4F7D-912C-35F282984CE2}">
      <dsp:nvSpPr>
        <dsp:cNvPr id="0" name=""/>
        <dsp:cNvSpPr/>
      </dsp:nvSpPr>
      <dsp:spPr>
        <a:xfrm>
          <a:off x="970669" y="2387540"/>
          <a:ext cx="1120400" cy="560200"/>
        </a:xfrm>
        <a:prstGeom prst="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Referenti Tecnici</a:t>
          </a:r>
        </a:p>
      </dsp:txBody>
      <dsp:txXfrm>
        <a:off x="970669" y="2387540"/>
        <a:ext cx="1120400" cy="560200"/>
      </dsp:txXfrm>
    </dsp:sp>
    <dsp:sp modelId="{4D504AEA-CCA7-49AA-966A-05375A711347}">
      <dsp:nvSpPr>
        <dsp:cNvPr id="0" name=""/>
        <dsp:cNvSpPr/>
      </dsp:nvSpPr>
      <dsp:spPr>
        <a:xfrm>
          <a:off x="4247145" y="791434"/>
          <a:ext cx="2185553" cy="5602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STAFF DELLA PRESIDENZA</a:t>
          </a:r>
        </a:p>
      </dsp:txBody>
      <dsp:txXfrm>
        <a:off x="4247145" y="791434"/>
        <a:ext cx="2185553" cy="560200"/>
      </dsp:txXfrm>
    </dsp:sp>
    <dsp:sp modelId="{49C0F1B9-6010-4C8F-A600-4D63FD832E2E}">
      <dsp:nvSpPr>
        <dsp:cNvPr id="0" name=""/>
        <dsp:cNvSpPr/>
      </dsp:nvSpPr>
      <dsp:spPr>
        <a:xfrm>
          <a:off x="4247145" y="1510121"/>
          <a:ext cx="2185553" cy="5602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REFERENTI DOCENTI</a:t>
          </a:r>
        </a:p>
      </dsp:txBody>
      <dsp:txXfrm>
        <a:off x="4247145" y="1510121"/>
        <a:ext cx="2185553" cy="560200"/>
      </dsp:txXfrm>
    </dsp:sp>
    <dsp:sp modelId="{A2F67A3D-D52C-499F-9717-CED193DBF96B}">
      <dsp:nvSpPr>
        <dsp:cNvPr id="0" name=""/>
        <dsp:cNvSpPr/>
      </dsp:nvSpPr>
      <dsp:spPr>
        <a:xfrm>
          <a:off x="4210642" y="2928665"/>
          <a:ext cx="2185542" cy="5602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R.S.P.P.</a:t>
          </a:r>
          <a:b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Ing. Fabiana MERCURI</a:t>
          </a:r>
        </a:p>
      </dsp:txBody>
      <dsp:txXfrm>
        <a:off x="4210642" y="2928665"/>
        <a:ext cx="2185542" cy="560200"/>
      </dsp:txXfrm>
    </dsp:sp>
    <dsp:sp modelId="{D6D66678-178E-4AE3-9BED-0BFD3B47EFEF}">
      <dsp:nvSpPr>
        <dsp:cNvPr id="0" name=""/>
        <dsp:cNvSpPr/>
      </dsp:nvSpPr>
      <dsp:spPr>
        <a:xfrm>
          <a:off x="3621032" y="3711792"/>
          <a:ext cx="1120400" cy="5602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Addetti Sicurezza</a:t>
          </a:r>
        </a:p>
      </dsp:txBody>
      <dsp:txXfrm>
        <a:off x="3621032" y="3711792"/>
        <a:ext cx="1120400" cy="560200"/>
      </dsp:txXfrm>
    </dsp:sp>
    <dsp:sp modelId="{256CC013-089E-4584-8C26-13BCFC3643B3}">
      <dsp:nvSpPr>
        <dsp:cNvPr id="0" name=""/>
        <dsp:cNvSpPr/>
      </dsp:nvSpPr>
      <dsp:spPr>
        <a:xfrm>
          <a:off x="5673123" y="3689255"/>
          <a:ext cx="1120400" cy="5602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R.L.S</a:t>
          </a:r>
          <a:b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G. </a:t>
          </a:r>
          <a:r>
            <a:rPr lang="it-IT" sz="1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Trasmondi</a:t>
          </a:r>
          <a:endParaRPr lang="it-IT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73123" y="3689255"/>
        <a:ext cx="1120400" cy="560200"/>
      </dsp:txXfrm>
    </dsp:sp>
    <dsp:sp modelId="{75AD4658-D6FD-4D87-BD4C-78617A31EB9F}">
      <dsp:nvSpPr>
        <dsp:cNvPr id="0" name=""/>
        <dsp:cNvSpPr/>
      </dsp:nvSpPr>
      <dsp:spPr>
        <a:xfrm>
          <a:off x="4290874" y="4505326"/>
          <a:ext cx="2025067" cy="5602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Medico Competente</a:t>
          </a:r>
          <a:b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it-IT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Dott. Pier Agostino Gioffrè</a:t>
          </a:r>
        </a:p>
      </dsp:txBody>
      <dsp:txXfrm>
        <a:off x="4290874" y="4505326"/>
        <a:ext cx="2025067" cy="560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A2566-ADF1-42EB-8151-74DDF18E17F2}">
      <dsp:nvSpPr>
        <dsp:cNvPr id="0" name=""/>
        <dsp:cNvSpPr/>
      </dsp:nvSpPr>
      <dsp:spPr>
        <a:xfrm>
          <a:off x="5138252" y="3078477"/>
          <a:ext cx="4032038" cy="599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312"/>
              </a:lnTo>
              <a:lnTo>
                <a:pt x="4032038" y="357312"/>
              </a:lnTo>
              <a:lnTo>
                <a:pt x="4032038" y="5993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486FA-511F-46D7-9502-F4E8AFB1E58B}">
      <dsp:nvSpPr>
        <dsp:cNvPr id="0" name=""/>
        <dsp:cNvSpPr/>
      </dsp:nvSpPr>
      <dsp:spPr>
        <a:xfrm>
          <a:off x="5138252" y="3078477"/>
          <a:ext cx="1344012" cy="599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312"/>
              </a:lnTo>
              <a:lnTo>
                <a:pt x="1344012" y="357312"/>
              </a:lnTo>
              <a:lnTo>
                <a:pt x="1344012" y="5993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24095-11F3-4A37-888F-0E6CEA488A8A}">
      <dsp:nvSpPr>
        <dsp:cNvPr id="0" name=""/>
        <dsp:cNvSpPr/>
      </dsp:nvSpPr>
      <dsp:spPr>
        <a:xfrm>
          <a:off x="3794239" y="3078477"/>
          <a:ext cx="1344012" cy="599362"/>
        </a:xfrm>
        <a:custGeom>
          <a:avLst/>
          <a:gdLst/>
          <a:ahLst/>
          <a:cxnLst/>
          <a:rect l="0" t="0" r="0" b="0"/>
          <a:pathLst>
            <a:path>
              <a:moveTo>
                <a:pt x="1344012" y="0"/>
              </a:moveTo>
              <a:lnTo>
                <a:pt x="1344012" y="357312"/>
              </a:lnTo>
              <a:lnTo>
                <a:pt x="0" y="357312"/>
              </a:lnTo>
              <a:lnTo>
                <a:pt x="0" y="5993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6C738-F87E-4F92-B8AB-6A2C612DCA6D}">
      <dsp:nvSpPr>
        <dsp:cNvPr id="0" name=""/>
        <dsp:cNvSpPr/>
      </dsp:nvSpPr>
      <dsp:spPr>
        <a:xfrm>
          <a:off x="1106213" y="3078477"/>
          <a:ext cx="4032038" cy="599362"/>
        </a:xfrm>
        <a:custGeom>
          <a:avLst/>
          <a:gdLst/>
          <a:ahLst/>
          <a:cxnLst/>
          <a:rect l="0" t="0" r="0" b="0"/>
          <a:pathLst>
            <a:path>
              <a:moveTo>
                <a:pt x="4032038" y="0"/>
              </a:moveTo>
              <a:lnTo>
                <a:pt x="4032038" y="357312"/>
              </a:lnTo>
              <a:lnTo>
                <a:pt x="0" y="357312"/>
              </a:lnTo>
              <a:lnTo>
                <a:pt x="0" y="5993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75A2B-8A05-4891-A6AE-03C89EF69643}">
      <dsp:nvSpPr>
        <dsp:cNvPr id="0" name=""/>
        <dsp:cNvSpPr/>
      </dsp:nvSpPr>
      <dsp:spPr>
        <a:xfrm>
          <a:off x="5092532" y="1441756"/>
          <a:ext cx="91440" cy="599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3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77FDF-0783-4384-AE96-998CFA1418BA}">
      <dsp:nvSpPr>
        <dsp:cNvPr id="0" name=""/>
        <dsp:cNvSpPr/>
      </dsp:nvSpPr>
      <dsp:spPr>
        <a:xfrm>
          <a:off x="4136467" y="404397"/>
          <a:ext cx="2003568" cy="1037358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4638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COLLEGIO</a:t>
          </a:r>
          <a:r>
            <a:rPr lang="it-IT" sz="2000" b="1" kern="120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000" b="1" kern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DOCENTI</a:t>
          </a:r>
          <a:endParaRPr lang="it-IT" sz="20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36467" y="404397"/>
        <a:ext cx="2003568" cy="1037358"/>
      </dsp:txXfrm>
    </dsp:sp>
    <dsp:sp modelId="{5572A862-8C98-429F-A5A0-EEBB2BFB1C63}">
      <dsp:nvSpPr>
        <dsp:cNvPr id="0" name=""/>
        <dsp:cNvSpPr/>
      </dsp:nvSpPr>
      <dsp:spPr>
        <a:xfrm>
          <a:off x="4537181" y="1211231"/>
          <a:ext cx="1803211" cy="34578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b="1" kern="1200"/>
        </a:p>
      </dsp:txBody>
      <dsp:txXfrm>
        <a:off x="4537181" y="1211231"/>
        <a:ext cx="1803211" cy="345786"/>
      </dsp:txXfrm>
    </dsp:sp>
    <dsp:sp modelId="{7E4B3BE3-EB22-4CA1-A693-64381A5DF375}">
      <dsp:nvSpPr>
        <dsp:cNvPr id="0" name=""/>
        <dsp:cNvSpPr/>
      </dsp:nvSpPr>
      <dsp:spPr>
        <a:xfrm>
          <a:off x="4136467" y="2041119"/>
          <a:ext cx="2003568" cy="1037358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4638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FIGURE STRUMENTALI</a:t>
          </a:r>
        </a:p>
      </dsp:txBody>
      <dsp:txXfrm>
        <a:off x="4136467" y="2041119"/>
        <a:ext cx="2003568" cy="1037358"/>
      </dsp:txXfrm>
    </dsp:sp>
    <dsp:sp modelId="{188E8EF8-600E-4BBC-8C0A-148EEFC02035}">
      <dsp:nvSpPr>
        <dsp:cNvPr id="0" name=""/>
        <dsp:cNvSpPr/>
      </dsp:nvSpPr>
      <dsp:spPr>
        <a:xfrm>
          <a:off x="4537181" y="2847953"/>
          <a:ext cx="1803211" cy="34578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>
        <a:off x="4537181" y="2847953"/>
        <a:ext cx="1803211" cy="345786"/>
      </dsp:txXfrm>
    </dsp:sp>
    <dsp:sp modelId="{B8C0FE28-7C45-45E5-BD70-13E2C66B8AA2}">
      <dsp:nvSpPr>
        <dsp:cNvPr id="0" name=""/>
        <dsp:cNvSpPr/>
      </dsp:nvSpPr>
      <dsp:spPr>
        <a:xfrm>
          <a:off x="104429" y="3677840"/>
          <a:ext cx="2003568" cy="1037358"/>
        </a:xfrm>
        <a:prstGeom prst="rect">
          <a:avLst/>
        </a:prstGeom>
        <a:solidFill>
          <a:schemeClr val="accent1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46383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AREA 1)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PTOF-RAV E PDM</a:t>
          </a:r>
        </a:p>
      </dsp:txBody>
      <dsp:txXfrm>
        <a:off x="104429" y="3677840"/>
        <a:ext cx="2003568" cy="1037358"/>
      </dsp:txXfrm>
    </dsp:sp>
    <dsp:sp modelId="{12792768-0F36-49E9-AB50-64D88D052DC2}">
      <dsp:nvSpPr>
        <dsp:cNvPr id="0" name=""/>
        <dsp:cNvSpPr/>
      </dsp:nvSpPr>
      <dsp:spPr>
        <a:xfrm>
          <a:off x="505142" y="4484675"/>
          <a:ext cx="1803211" cy="345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rgbClr val="0070C0"/>
              </a:solidFill>
            </a:rPr>
            <a:t>DI FILIPPO</a:t>
          </a:r>
        </a:p>
      </dsp:txBody>
      <dsp:txXfrm>
        <a:off x="505142" y="4484675"/>
        <a:ext cx="1803211" cy="345786"/>
      </dsp:txXfrm>
    </dsp:sp>
    <dsp:sp modelId="{EDAA05A6-D9D3-4FE5-B722-F6FEA7328966}">
      <dsp:nvSpPr>
        <dsp:cNvPr id="0" name=""/>
        <dsp:cNvSpPr/>
      </dsp:nvSpPr>
      <dsp:spPr>
        <a:xfrm>
          <a:off x="2792454" y="3677840"/>
          <a:ext cx="2003568" cy="1037358"/>
        </a:xfrm>
        <a:prstGeom prst="rect">
          <a:avLst/>
        </a:prstGeom>
        <a:solidFill>
          <a:schemeClr val="accent1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46383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AREA 2) </a:t>
          </a: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ORIENTAMENTO IN INGRESSO</a:t>
          </a:r>
          <a:endParaRPr lang="it-IT" sz="1800" b="1" kern="1200" dirty="0"/>
        </a:p>
      </dsp:txBody>
      <dsp:txXfrm>
        <a:off x="2792454" y="3677840"/>
        <a:ext cx="2003568" cy="1037358"/>
      </dsp:txXfrm>
    </dsp:sp>
    <dsp:sp modelId="{1B3D42E6-B64C-4203-953B-2B3EF64197F9}">
      <dsp:nvSpPr>
        <dsp:cNvPr id="0" name=""/>
        <dsp:cNvSpPr/>
      </dsp:nvSpPr>
      <dsp:spPr>
        <a:xfrm>
          <a:off x="3193168" y="4484675"/>
          <a:ext cx="1803211" cy="345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rgbClr val="0070C0"/>
              </a:solidFill>
            </a:rPr>
            <a:t>TARANTINO</a:t>
          </a:r>
        </a:p>
      </dsp:txBody>
      <dsp:txXfrm>
        <a:off x="3193168" y="4484675"/>
        <a:ext cx="1803211" cy="345786"/>
      </dsp:txXfrm>
    </dsp:sp>
    <dsp:sp modelId="{8BA1356E-F9E5-4003-B57B-1B1CF3F6DCC7}">
      <dsp:nvSpPr>
        <dsp:cNvPr id="0" name=""/>
        <dsp:cNvSpPr/>
      </dsp:nvSpPr>
      <dsp:spPr>
        <a:xfrm>
          <a:off x="5480480" y="3677840"/>
          <a:ext cx="2003568" cy="1037358"/>
        </a:xfrm>
        <a:prstGeom prst="rect">
          <a:avLst/>
        </a:prstGeom>
        <a:solidFill>
          <a:schemeClr val="accent1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463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AREA 3)</a:t>
          </a:r>
          <a:r>
            <a:rPr lang="it-IT" sz="1600" b="1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SOSTEGNO ALLO STUDIO</a:t>
          </a:r>
        </a:p>
      </dsp:txBody>
      <dsp:txXfrm>
        <a:off x="5480480" y="3677840"/>
        <a:ext cx="2003568" cy="1037358"/>
      </dsp:txXfrm>
    </dsp:sp>
    <dsp:sp modelId="{0C0104BD-316A-4599-A96A-58493BADD038}">
      <dsp:nvSpPr>
        <dsp:cNvPr id="0" name=""/>
        <dsp:cNvSpPr/>
      </dsp:nvSpPr>
      <dsp:spPr>
        <a:xfrm>
          <a:off x="5881194" y="4484675"/>
          <a:ext cx="1803211" cy="345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rgbClr val="0070C0"/>
              </a:solidFill>
            </a:rPr>
            <a:t>VILLANI</a:t>
          </a:r>
        </a:p>
      </dsp:txBody>
      <dsp:txXfrm>
        <a:off x="5881194" y="4484675"/>
        <a:ext cx="1803211" cy="345786"/>
      </dsp:txXfrm>
    </dsp:sp>
    <dsp:sp modelId="{20A84173-5A10-46D1-A8A3-62278B68762E}">
      <dsp:nvSpPr>
        <dsp:cNvPr id="0" name=""/>
        <dsp:cNvSpPr/>
      </dsp:nvSpPr>
      <dsp:spPr>
        <a:xfrm>
          <a:off x="8168506" y="3677840"/>
          <a:ext cx="2003568" cy="1037358"/>
        </a:xfrm>
        <a:prstGeom prst="rect">
          <a:avLst/>
        </a:prstGeom>
        <a:solidFill>
          <a:schemeClr val="accent1">
            <a:lumMod val="9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AREA 4)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INCLUSIONE</a:t>
          </a:r>
        </a:p>
      </dsp:txBody>
      <dsp:txXfrm>
        <a:off x="8168506" y="3677840"/>
        <a:ext cx="2003568" cy="1037358"/>
      </dsp:txXfrm>
    </dsp:sp>
    <dsp:sp modelId="{E0B8D94F-1033-422E-9A61-E23288750C6C}">
      <dsp:nvSpPr>
        <dsp:cNvPr id="0" name=""/>
        <dsp:cNvSpPr/>
      </dsp:nvSpPr>
      <dsp:spPr>
        <a:xfrm>
          <a:off x="8569220" y="4484675"/>
          <a:ext cx="1803211" cy="3457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rgbClr val="0070C0"/>
              </a:solidFill>
            </a:rPr>
            <a:t>FARINA</a:t>
          </a:r>
        </a:p>
      </dsp:txBody>
      <dsp:txXfrm>
        <a:off x="8569220" y="4484675"/>
        <a:ext cx="1803211" cy="345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556D2-EDE9-4DE2-8A92-E74FA1EA9CBB}">
      <dsp:nvSpPr>
        <dsp:cNvPr id="0" name=""/>
        <dsp:cNvSpPr/>
      </dsp:nvSpPr>
      <dsp:spPr>
        <a:xfrm>
          <a:off x="0" y="2556"/>
          <a:ext cx="10476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88102-A120-45F4-A68E-3D023086E4CD}">
      <dsp:nvSpPr>
        <dsp:cNvPr id="0" name=""/>
        <dsp:cNvSpPr/>
      </dsp:nvSpPr>
      <dsp:spPr>
        <a:xfrm>
          <a:off x="0" y="2556"/>
          <a:ext cx="2095372" cy="5229746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COMMISSIONI</a:t>
          </a:r>
          <a:endParaRPr lang="it-IT" sz="20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56"/>
        <a:ext cx="2095372" cy="5229746"/>
      </dsp:txXfrm>
    </dsp:sp>
    <dsp:sp modelId="{AC94F36D-B6CD-413F-A0FB-8902334658CB}">
      <dsp:nvSpPr>
        <dsp:cNvPr id="0" name=""/>
        <dsp:cNvSpPr/>
      </dsp:nvSpPr>
      <dsp:spPr>
        <a:xfrm>
          <a:off x="2252525" y="16888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RAV-PTOF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(FORTINI – DE MAGGI – RAZZI – OLIVIERO) </a:t>
          </a:r>
          <a:endParaRPr lang="it-IT" sz="12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52525" y="16888"/>
        <a:ext cx="8224335" cy="286640"/>
      </dsp:txXfrm>
    </dsp:sp>
    <dsp:sp modelId="{75715CE0-9063-4EFE-BC34-3BA0030121AA}">
      <dsp:nvSpPr>
        <dsp:cNvPr id="0" name=""/>
        <dsp:cNvSpPr/>
      </dsp:nvSpPr>
      <dsp:spPr>
        <a:xfrm>
          <a:off x="2095372" y="303528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6CE3D-35F0-4A65-9850-F48053D9E01E}">
      <dsp:nvSpPr>
        <dsp:cNvPr id="0" name=""/>
        <dsp:cNvSpPr/>
      </dsp:nvSpPr>
      <dsp:spPr>
        <a:xfrm>
          <a:off x="2252525" y="317860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ORIENTAMENTO IN INGRESSO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(FORTINI – MELIDDO – COVACCIOLI)</a:t>
          </a:r>
        </a:p>
      </dsp:txBody>
      <dsp:txXfrm>
        <a:off x="2252525" y="317860"/>
        <a:ext cx="8224335" cy="286640"/>
      </dsp:txXfrm>
    </dsp:sp>
    <dsp:sp modelId="{43A54B53-ECD0-4BC3-9B90-4AE841FCC805}">
      <dsp:nvSpPr>
        <dsp:cNvPr id="0" name=""/>
        <dsp:cNvSpPr/>
      </dsp:nvSpPr>
      <dsp:spPr>
        <a:xfrm>
          <a:off x="2095372" y="604500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4A102-6142-406F-8DD0-65A1D2755105}">
      <dsp:nvSpPr>
        <dsp:cNvPr id="0" name=""/>
        <dsp:cNvSpPr/>
      </dsp:nvSpPr>
      <dsp:spPr>
        <a:xfrm>
          <a:off x="2252525" y="618832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SOSTEGNO ALLO STUDIO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(RAPONI – CRISPINO – DE MARCO) </a:t>
          </a:r>
        </a:p>
      </dsp:txBody>
      <dsp:txXfrm>
        <a:off x="2252525" y="618832"/>
        <a:ext cx="8224335" cy="286640"/>
      </dsp:txXfrm>
    </dsp:sp>
    <dsp:sp modelId="{FAFCFFAB-5273-4954-857A-F6C8ECAE991F}">
      <dsp:nvSpPr>
        <dsp:cNvPr id="0" name=""/>
        <dsp:cNvSpPr/>
      </dsp:nvSpPr>
      <dsp:spPr>
        <a:xfrm>
          <a:off x="2095372" y="905472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7EB6E-8DE8-4568-8D9F-C1D187EBA417}">
      <dsp:nvSpPr>
        <dsp:cNvPr id="0" name=""/>
        <dsp:cNvSpPr/>
      </dsp:nvSpPr>
      <dsp:spPr>
        <a:xfrm>
          <a:off x="2252525" y="919804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INCLUSIONE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(CARLESCHI – DI CECCA – ORIOLO)</a:t>
          </a:r>
        </a:p>
      </dsp:txBody>
      <dsp:txXfrm>
        <a:off x="2252525" y="919804"/>
        <a:ext cx="8224335" cy="286640"/>
      </dsp:txXfrm>
    </dsp:sp>
    <dsp:sp modelId="{B4720A6D-4797-4EB1-9D79-CB02239A018E}">
      <dsp:nvSpPr>
        <dsp:cNvPr id="0" name=""/>
        <dsp:cNvSpPr/>
      </dsp:nvSpPr>
      <dsp:spPr>
        <a:xfrm>
          <a:off x="2095372" y="1206444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E2F21-A6C3-46D7-8545-9208863BC2D9}">
      <dsp:nvSpPr>
        <dsp:cNvPr id="0" name=""/>
        <dsp:cNvSpPr/>
      </dsp:nvSpPr>
      <dsp:spPr>
        <a:xfrm>
          <a:off x="2252525" y="1220776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BEN-ESSERE E APPRENDIMENTO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(APUZZO)</a:t>
          </a:r>
        </a:p>
      </dsp:txBody>
      <dsp:txXfrm>
        <a:off x="2252525" y="1220776"/>
        <a:ext cx="8224335" cy="286640"/>
      </dsp:txXfrm>
    </dsp:sp>
    <dsp:sp modelId="{CDC8AFA1-8DE4-4089-AB04-65A6DE63BF2B}">
      <dsp:nvSpPr>
        <dsp:cNvPr id="0" name=""/>
        <dsp:cNvSpPr/>
      </dsp:nvSpPr>
      <dsp:spPr>
        <a:xfrm>
          <a:off x="2095372" y="1507417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03248-EAED-4266-B95F-72B2A29C38B3}">
      <dsp:nvSpPr>
        <dsp:cNvPr id="0" name=""/>
        <dsp:cNvSpPr/>
      </dsp:nvSpPr>
      <dsp:spPr>
        <a:xfrm>
          <a:off x="2252525" y="1521749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ELETTORALE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(RAZZI)</a:t>
          </a:r>
        </a:p>
      </dsp:txBody>
      <dsp:txXfrm>
        <a:off x="2252525" y="1521749"/>
        <a:ext cx="8224335" cy="286640"/>
      </dsp:txXfrm>
    </dsp:sp>
    <dsp:sp modelId="{103CC6B7-CED8-4C12-881F-280925AA71D3}">
      <dsp:nvSpPr>
        <dsp:cNvPr id="0" name=""/>
        <dsp:cNvSpPr/>
      </dsp:nvSpPr>
      <dsp:spPr>
        <a:xfrm>
          <a:off x="2095372" y="1808389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4BE79-74BD-4A08-9ABA-A69F2E33D083}">
      <dsp:nvSpPr>
        <dsp:cNvPr id="0" name=""/>
        <dsp:cNvSpPr/>
      </dsp:nvSpPr>
      <dsp:spPr>
        <a:xfrm>
          <a:off x="2252525" y="1822721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INTERNAZIONALIZZAZIONE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(CARVISIGLIA – MINGHETTI)</a:t>
          </a:r>
        </a:p>
      </dsp:txBody>
      <dsp:txXfrm>
        <a:off x="2252525" y="1822721"/>
        <a:ext cx="8224335" cy="286640"/>
      </dsp:txXfrm>
    </dsp:sp>
    <dsp:sp modelId="{5E90060C-AB3C-4419-B24A-479AE72BEA07}">
      <dsp:nvSpPr>
        <dsp:cNvPr id="0" name=""/>
        <dsp:cNvSpPr/>
      </dsp:nvSpPr>
      <dsp:spPr>
        <a:xfrm>
          <a:off x="2095372" y="2109361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7DE57-9FD4-4FC9-B5E6-018014482BCE}">
      <dsp:nvSpPr>
        <dsp:cNvPr id="0" name=""/>
        <dsp:cNvSpPr/>
      </dsp:nvSpPr>
      <dsp:spPr>
        <a:xfrm>
          <a:off x="2252525" y="2123693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VIAGGI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(DE MASI – CICCHELLI)</a:t>
          </a:r>
        </a:p>
      </dsp:txBody>
      <dsp:txXfrm>
        <a:off x="2252525" y="2123693"/>
        <a:ext cx="8224335" cy="286640"/>
      </dsp:txXfrm>
    </dsp:sp>
    <dsp:sp modelId="{A5FC8358-79B3-4CE9-8B84-0B81CA2CCD69}">
      <dsp:nvSpPr>
        <dsp:cNvPr id="0" name=""/>
        <dsp:cNvSpPr/>
      </dsp:nvSpPr>
      <dsp:spPr>
        <a:xfrm>
          <a:off x="2095372" y="2410333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F6452-649E-4461-BC1E-D0AAAA92C881}">
      <dsp:nvSpPr>
        <dsp:cNvPr id="0" name=""/>
        <dsp:cNvSpPr/>
      </dsp:nvSpPr>
      <dsp:spPr>
        <a:xfrm>
          <a:off x="2252525" y="2424665"/>
          <a:ext cx="8224335" cy="68090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PROGETTO DADA </a:t>
          </a:r>
          <a:r>
            <a:rPr lang="it-IT" sz="1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(FORTINI – LORENZELLI - TARANTINO – COVACCIOLI – IACCARINO -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INDELICATO – APUZZO - ROMANO – DI FILIPPO – MICHELI – RUSSO – FALBO – DI CECCA – CARLESCHI)</a:t>
          </a:r>
        </a:p>
      </dsp:txBody>
      <dsp:txXfrm>
        <a:off x="2252525" y="2424665"/>
        <a:ext cx="8224335" cy="680905"/>
      </dsp:txXfrm>
    </dsp:sp>
    <dsp:sp modelId="{E8214390-A48B-424C-88C6-DF6C2A4CA02E}">
      <dsp:nvSpPr>
        <dsp:cNvPr id="0" name=""/>
        <dsp:cNvSpPr/>
      </dsp:nvSpPr>
      <dsp:spPr>
        <a:xfrm>
          <a:off x="2095372" y="3105570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90F81-856F-411B-9BD1-6F7D2E8148CE}">
      <dsp:nvSpPr>
        <dsp:cNvPr id="0" name=""/>
        <dsp:cNvSpPr/>
      </dsp:nvSpPr>
      <dsp:spPr>
        <a:xfrm>
          <a:off x="2252525" y="3119902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SENTIERO DEL FILOSOFO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(DI CECCA – OLIVIERO – ANGIOLINI - ORIOLO)</a:t>
          </a:r>
        </a:p>
      </dsp:txBody>
      <dsp:txXfrm>
        <a:off x="2252525" y="3119902"/>
        <a:ext cx="8224335" cy="286640"/>
      </dsp:txXfrm>
    </dsp:sp>
    <dsp:sp modelId="{DC5F7E32-CE15-4F10-B17C-9C00784870B0}">
      <dsp:nvSpPr>
        <dsp:cNvPr id="0" name=""/>
        <dsp:cNvSpPr/>
      </dsp:nvSpPr>
      <dsp:spPr>
        <a:xfrm>
          <a:off x="2095372" y="3406542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42428-5430-433F-BAFE-18C517531F39}">
      <dsp:nvSpPr>
        <dsp:cNvPr id="0" name=""/>
        <dsp:cNvSpPr/>
      </dsp:nvSpPr>
      <dsp:spPr>
        <a:xfrm>
          <a:off x="2252525" y="3420874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SCAMBIO CULTURALE ISTANBUL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(MELIDDO)</a:t>
          </a:r>
        </a:p>
      </dsp:txBody>
      <dsp:txXfrm>
        <a:off x="2252525" y="3420874"/>
        <a:ext cx="8224335" cy="286640"/>
      </dsp:txXfrm>
    </dsp:sp>
    <dsp:sp modelId="{B6C759A1-BDFD-492C-A092-7A17B1C6E779}">
      <dsp:nvSpPr>
        <dsp:cNvPr id="0" name=""/>
        <dsp:cNvSpPr/>
      </dsp:nvSpPr>
      <dsp:spPr>
        <a:xfrm>
          <a:off x="2095372" y="3707515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072E-6368-4261-A73D-1EE02A63B3A6}">
      <dsp:nvSpPr>
        <dsp:cNvPr id="0" name=""/>
        <dsp:cNvSpPr/>
      </dsp:nvSpPr>
      <dsp:spPr>
        <a:xfrm>
          <a:off x="2252525" y="3721847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ORIENTAMENTO TUTOR</a:t>
          </a:r>
        </a:p>
      </dsp:txBody>
      <dsp:txXfrm>
        <a:off x="2252525" y="3721847"/>
        <a:ext cx="8224335" cy="286640"/>
      </dsp:txXfrm>
    </dsp:sp>
    <dsp:sp modelId="{747478B4-3458-410B-A054-DA28E6E8BCE7}">
      <dsp:nvSpPr>
        <dsp:cNvPr id="0" name=""/>
        <dsp:cNvSpPr/>
      </dsp:nvSpPr>
      <dsp:spPr>
        <a:xfrm>
          <a:off x="2095372" y="4008487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17FD8-94AC-4BC9-B7FE-79841D7866C7}">
      <dsp:nvSpPr>
        <dsp:cNvPr id="0" name=""/>
        <dsp:cNvSpPr/>
      </dsp:nvSpPr>
      <dsp:spPr>
        <a:xfrm>
          <a:off x="2252525" y="4022819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INVALSI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(CALIMEREA)</a:t>
          </a:r>
        </a:p>
      </dsp:txBody>
      <dsp:txXfrm>
        <a:off x="2252525" y="4022819"/>
        <a:ext cx="8224335" cy="286640"/>
      </dsp:txXfrm>
    </dsp:sp>
    <dsp:sp modelId="{795357F4-B6E1-400E-AEE0-481101772A76}">
      <dsp:nvSpPr>
        <dsp:cNvPr id="0" name=""/>
        <dsp:cNvSpPr/>
      </dsp:nvSpPr>
      <dsp:spPr>
        <a:xfrm>
          <a:off x="2095372" y="4309459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F4FD5-6EAA-4A48-8898-80FBF71AA873}">
      <dsp:nvSpPr>
        <dsp:cNvPr id="0" name=""/>
        <dsp:cNvSpPr/>
      </dsp:nvSpPr>
      <dsp:spPr>
        <a:xfrm>
          <a:off x="2252525" y="4323791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CYBERBULLISMO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(FALVO)</a:t>
          </a:r>
        </a:p>
      </dsp:txBody>
      <dsp:txXfrm>
        <a:off x="2252525" y="4323791"/>
        <a:ext cx="8224335" cy="286640"/>
      </dsp:txXfrm>
    </dsp:sp>
    <dsp:sp modelId="{4639C171-17AB-4ACD-8468-116259B4D508}">
      <dsp:nvSpPr>
        <dsp:cNvPr id="0" name=""/>
        <dsp:cNvSpPr/>
      </dsp:nvSpPr>
      <dsp:spPr>
        <a:xfrm>
          <a:off x="2095372" y="4610431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03EE6-CAB4-44F2-B750-8427A1199107}">
      <dsp:nvSpPr>
        <dsp:cNvPr id="0" name=""/>
        <dsp:cNvSpPr/>
      </dsp:nvSpPr>
      <dsp:spPr>
        <a:xfrm>
          <a:off x="2252525" y="4624763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SUPPORTO TEMPO SCUOLA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(ACCIARIELLO – POLDIALLAI)</a:t>
          </a:r>
        </a:p>
      </dsp:txBody>
      <dsp:txXfrm>
        <a:off x="2252525" y="4624763"/>
        <a:ext cx="8224335" cy="286640"/>
      </dsp:txXfrm>
    </dsp:sp>
    <dsp:sp modelId="{8CFB941E-AC83-48B9-9D5B-F06A97660C47}">
      <dsp:nvSpPr>
        <dsp:cNvPr id="0" name=""/>
        <dsp:cNvSpPr/>
      </dsp:nvSpPr>
      <dsp:spPr>
        <a:xfrm>
          <a:off x="2095372" y="4911403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DB10F-90B1-4C8A-8994-CFF4CE82DD46}">
      <dsp:nvSpPr>
        <dsp:cNvPr id="0" name=""/>
        <dsp:cNvSpPr/>
      </dsp:nvSpPr>
      <dsp:spPr>
        <a:xfrm>
          <a:off x="2252525" y="4925735"/>
          <a:ext cx="8224335" cy="2866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TEAM DIGITALE </a:t>
          </a:r>
          <a:r>
            <a:rPr lang="it-IT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(TOMASSETTI – INDELICATO – PATTI – DI CARLO)</a:t>
          </a:r>
        </a:p>
      </dsp:txBody>
      <dsp:txXfrm>
        <a:off x="2252525" y="4925735"/>
        <a:ext cx="8224335" cy="286640"/>
      </dsp:txXfrm>
    </dsp:sp>
    <dsp:sp modelId="{737D186F-D00E-4271-BB48-5B595F0D558D}">
      <dsp:nvSpPr>
        <dsp:cNvPr id="0" name=""/>
        <dsp:cNvSpPr/>
      </dsp:nvSpPr>
      <dsp:spPr>
        <a:xfrm>
          <a:off x="2095372" y="5212376"/>
          <a:ext cx="838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55D74EA-3E93-4587-B549-75C756A58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F02352-E69D-4564-8C89-60D46765C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CF699FF-FB56-44CB-8D48-BE8A7DA52F8C}" type="datetime1">
              <a:rPr lang="it-IT" smtClean="0"/>
              <a:t>07/09/2023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1CBCD5-D962-413C-8FBE-97EB2634A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D7122F-EC5F-4ED4-9874-FD3953E4B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85710C-02FF-4D10-B04B-E760FF8404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96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CF7FF-060C-4C40-820B-2F99B0236B60}" type="datetime1">
              <a:rPr lang="it-IT" smtClean="0"/>
              <a:pPr/>
              <a:t>07/09/2023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r>
              <a:rPr lang="it-IT" noProof="0"/>
              <a:t>a</a:t>
            </a: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B5E4AF-373C-429A-8AD0-F68B6D29149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7576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5180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99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98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18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78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64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47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05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42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27A63D8-8AEF-4E31-9BD8-32393B7CFC9B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8" name="Connettore diritto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89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EAAC14-6F3A-49BC-AD6F-C4911A29DA09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824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4032F-4AB4-4B09-B154-9A674707D9A8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177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1947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CC551-ABB1-4454-8C2B-FBC0A8213668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406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DD8991-3EFA-4EEC-8525-E621DB2B89FF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7" name="Connettore dirit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39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B83DDC-6EF2-4D58-ACFF-39F6E216ADDE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341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1D4361-99BE-4F3E-B3D1-3F120615E591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340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FB7F1A-EC87-41BD-8D18-EEFD5BDD6EAC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245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939444-7527-4AA3-B027-07AC9B05AA36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92557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0AB2B-87D0-40D4-B36E-133B7CC8A140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425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AD1F8B-67B6-4F32-B44B-EAD9179DD347}" type="datetime1">
              <a:rPr lang="it-IT" noProof="0" smtClean="0"/>
              <a:t>07/09/2023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442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47EE6AA8-17F5-49ED-8B01-0AACCD9CCBE3}" type="datetime1">
              <a:rPr lang="it-IT" noProof="0" smtClean="0"/>
              <a:t>07/09/2023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927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  <p:sldLayoutId id="214748474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3.png"/><Relationship Id="rId5" Type="http://schemas.openxmlformats.org/officeDocument/2006/relationships/image" Target="../media/image14.jpg"/><Relationship Id="rId10" Type="http://schemas.openxmlformats.org/officeDocument/2006/relationships/image" Target="../media/image18.jpg"/><Relationship Id="rId4" Type="http://schemas.openxmlformats.org/officeDocument/2006/relationships/image" Target="../media/image13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26.jpg"/><Relationship Id="rId5" Type="http://schemas.openxmlformats.org/officeDocument/2006/relationships/image" Target="../media/image21.jpg"/><Relationship Id="rId10" Type="http://schemas.openxmlformats.org/officeDocument/2006/relationships/image" Target="../media/image25.jpg"/><Relationship Id="rId4" Type="http://schemas.openxmlformats.org/officeDocument/2006/relationships/image" Target="../media/image20.jp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0.gif"/><Relationship Id="rId10" Type="http://schemas.openxmlformats.org/officeDocument/2006/relationships/image" Target="../media/image32.jpg"/><Relationship Id="rId4" Type="http://schemas.openxmlformats.org/officeDocument/2006/relationships/image" Target="../media/image28.jp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descr="titolo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1017" y="1246504"/>
            <a:ext cx="4910983" cy="3611880"/>
          </a:xfrm>
        </p:spPr>
        <p:txBody>
          <a:bodyPr rtlCol="0"/>
          <a:lstStyle/>
          <a:p>
            <a:pPr algn="r" rtl="0"/>
            <a:r>
              <a:rPr lang="it-IT" sz="4000" dirty="0">
                <a:solidFill>
                  <a:srgbClr val="731F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ORGANIGRAMMA</a:t>
            </a:r>
            <a:br>
              <a:rPr lang="it-IT" sz="4000" dirty="0">
                <a:solidFill>
                  <a:srgbClr val="731F1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800" dirty="0">
                <a:solidFill>
                  <a:srgbClr val="731F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A.S. 2023-2024</a:t>
            </a:r>
            <a:endParaRPr lang="it-IT" sz="4000" dirty="0">
              <a:solidFill>
                <a:srgbClr val="731F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410200" y="1743342"/>
            <a:ext cx="6272611" cy="3931065"/>
          </a:xfrm>
        </p:spPr>
      </p:pic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AE8CE1DD-A045-2416-F6CF-8058D7055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7921" y="5005895"/>
            <a:ext cx="1980000" cy="1356361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400" b="1" dirty="0" err="1">
                <a:solidFill>
                  <a:schemeClr val="accent4">
                    <a:lumMod val="75000"/>
                  </a:schemeClr>
                </a:solidFill>
              </a:rPr>
              <a:t>a.s.</a:t>
            </a:r>
            <a:r>
              <a:rPr lang="it-IT" sz="1400" b="1" dirty="0">
                <a:solidFill>
                  <a:schemeClr val="accent4">
                    <a:lumMod val="75000"/>
                  </a:schemeClr>
                </a:solidFill>
              </a:rPr>
              <a:t> 2023-2024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69696" y="235457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Organigramma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A056104-5853-CE86-DE47-B0160BE73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481423"/>
              </p:ext>
            </p:extLst>
          </p:nvPr>
        </p:nvGraphicFramePr>
        <p:xfrm>
          <a:off x="2458381" y="1287261"/>
          <a:ext cx="7128792" cy="533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9A10AABD-489F-15B0-72FE-BEBFAE319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676" y="311191"/>
            <a:ext cx="4773153" cy="56084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B4FA92A1-01B0-807A-379B-CA2CBFC935B3}"/>
              </a:ext>
            </a:extLst>
          </p:cNvPr>
          <p:cNvGrpSpPr/>
          <p:nvPr/>
        </p:nvGrpSpPr>
        <p:grpSpPr>
          <a:xfrm>
            <a:off x="6683125" y="3545892"/>
            <a:ext cx="2189797" cy="561287"/>
            <a:chOff x="4248471" y="792087"/>
            <a:chExt cx="2189797" cy="561287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DB2204B-A4C0-C692-15CE-38E2667A8E12}"/>
                </a:ext>
              </a:extLst>
            </p:cNvPr>
            <p:cNvSpPr/>
            <p:nvPr/>
          </p:nvSpPr>
          <p:spPr>
            <a:xfrm>
              <a:off x="4248471" y="792087"/>
              <a:ext cx="2189797" cy="5612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31C4EC2-B3F3-EBE4-6B0D-7E66A92EF9A6}"/>
                </a:ext>
              </a:extLst>
            </p:cNvPr>
            <p:cNvSpPr txBox="1"/>
            <p:nvPr/>
          </p:nvSpPr>
          <p:spPr>
            <a:xfrm>
              <a:off x="4248471" y="792087"/>
              <a:ext cx="2189797" cy="561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 dirty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COMITATO DI VALUTAZIONE</a:t>
              </a:r>
            </a:p>
          </p:txBody>
        </p:sp>
      </p:grpSp>
      <p:cxnSp>
        <p:nvCxnSpPr>
          <p:cNvPr id="9" name="Connettore a gomito 8">
            <a:extLst>
              <a:ext uri="{FF2B5EF4-FFF2-40B4-BE49-F238E27FC236}">
                <a16:creationId xmlns:a16="http://schemas.microsoft.com/office/drawing/2014/main" id="{FF2BDE39-1CF1-E761-E7EF-0A505F13E9B0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5571586" y="2714997"/>
            <a:ext cx="1562730" cy="660348"/>
          </a:xfrm>
          <a:prstGeom prst="bentConnector2">
            <a:avLst/>
          </a:prstGeom>
          <a:noFill/>
          <a:ln w="19050" cap="flat" cmpd="sng" algn="ctr">
            <a:solidFill>
              <a:srgbClr val="D7E7F0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cxnSp>
      <p:sp>
        <p:nvSpPr>
          <p:cNvPr id="107" name="Figura a mano libera: Forma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122" y="265649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13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>
            <a:extLst>
              <a:ext uri="{FF2B5EF4-FFF2-40B4-BE49-F238E27FC236}">
                <a16:creationId xmlns:a16="http://schemas.microsoft.com/office/drawing/2014/main" id="{7F2C711A-BDB0-F6A5-697A-80AFB8754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050" y="2358487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7" name="Figura a mano libera: Forma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940" y="0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2785612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170993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508755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180518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566106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489870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349501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7976" y="259996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it-IT" sz="4000" b="1" dirty="0">
                <a:solidFill>
                  <a:schemeClr val="accent4">
                    <a:lumMod val="75000"/>
                  </a:schemeClr>
                </a:solidFill>
              </a:rPr>
              <a:t>STAFF DELLA PRESIDENZA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1469262" y="2262640"/>
            <a:ext cx="2848751" cy="49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Prof.ssa Giulia FERRANDINO</a:t>
            </a:r>
            <a:br>
              <a:rPr lang="it-IT" sz="1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1° Collaboratore - Sede Centrale</a:t>
            </a:r>
            <a:endParaRPr lang="it-IT" sz="14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id="{A9876A92-3526-4DF7-9FC0-8126BB1A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889" b="21889"/>
          <a:stretch/>
        </p:blipFill>
        <p:spPr>
          <a:xfrm>
            <a:off x="7081271" y="1998487"/>
            <a:ext cx="720000" cy="720000"/>
          </a:xfrm>
          <a:prstGeom prst="ellipse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BDCA2203-78D4-4184-A8B1-8D6E3C28C889}"/>
              </a:ext>
            </a:extLst>
          </p:cNvPr>
          <p:cNvSpPr/>
          <p:nvPr/>
        </p:nvSpPr>
        <p:spPr>
          <a:xfrm>
            <a:off x="7772648" y="2155944"/>
            <a:ext cx="3149430" cy="8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Prof.ssa Cinzia FARINA</a:t>
            </a:r>
            <a:b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it-IT" sz="16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° Collaboratore - Sede Succursale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8" name="Immagine 137">
            <a:extLst>
              <a:ext uri="{FF2B5EF4-FFF2-40B4-BE49-F238E27FC236}">
                <a16:creationId xmlns:a16="http://schemas.microsoft.com/office/drawing/2014/main" id="{712CA1E6-782B-42EB-A174-22B38D0983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339" b="5339"/>
          <a:stretch/>
        </p:blipFill>
        <p:spPr>
          <a:xfrm>
            <a:off x="5590682" y="3072687"/>
            <a:ext cx="1054152" cy="1054152"/>
          </a:xfrm>
          <a:prstGeom prst="ellipse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12EDC4B6-81AB-4D32-995C-F037D579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875" b="21875"/>
          <a:stretch/>
        </p:blipFill>
        <p:spPr>
          <a:xfrm>
            <a:off x="5745784" y="5368130"/>
            <a:ext cx="720000" cy="720000"/>
          </a:xfrm>
          <a:prstGeom prst="ellipse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4833582" y="5993871"/>
            <a:ext cx="261537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Fabrizio CALIMERA</a:t>
            </a:r>
            <a:br>
              <a:rPr lang="it-IT" sz="16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Supporto Organizzativo Staff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4965279" y="4098988"/>
            <a:ext cx="2365956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Prof.ssa PAOLA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PALMEGIANI</a:t>
            </a:r>
            <a:r>
              <a:rPr lang="it-IT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br>
              <a:rPr lang="it-IT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Dirigente Scolastico</a:t>
            </a:r>
            <a:endPara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1284191" y="4864008"/>
            <a:ext cx="269042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Prof.ssa </a:t>
            </a:r>
            <a:r>
              <a:rPr lang="it-IT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Rita</a:t>
            </a: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RAVAGIOLI</a:t>
            </a:r>
            <a:b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Supporto Organizzativo Staff</a:t>
            </a:r>
            <a:endParaRPr lang="it-IT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6" name="Immagine 65">
            <a:extLst>
              <a:ext uri="{FF2B5EF4-FFF2-40B4-BE49-F238E27FC236}">
                <a16:creationId xmlns:a16="http://schemas.microsoft.com/office/drawing/2014/main" id="{007B2302-AD72-4EAC-AEC0-435DCDB24A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207" b="14207"/>
          <a:stretch/>
        </p:blipFill>
        <p:spPr>
          <a:xfrm>
            <a:off x="4089899" y="4338846"/>
            <a:ext cx="720000" cy="720000"/>
          </a:xfrm>
          <a:prstGeom prst="ellipse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5724F535-05DD-4582-83D7-3DDEC981BD4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141" b="4141"/>
          <a:stretch/>
        </p:blipFill>
        <p:spPr>
          <a:xfrm flipH="1">
            <a:off x="7365851" y="4338846"/>
            <a:ext cx="720000" cy="720000"/>
          </a:xfrm>
          <a:prstGeom prst="ellipse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758C1A8A-DB3C-4362-B041-C35C08C0195F}"/>
              </a:ext>
            </a:extLst>
          </p:cNvPr>
          <p:cNvSpPr/>
          <p:nvPr/>
        </p:nvSpPr>
        <p:spPr>
          <a:xfrm>
            <a:off x="8271407" y="4747263"/>
            <a:ext cx="2470655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Francesco DI FILIPPO</a:t>
            </a:r>
            <a:b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Supporto Organizzativo Staff</a:t>
            </a: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674576"/>
            <a:ext cx="213490" cy="213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694441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5437" y="4367143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5073" y="5154893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050" y="4300759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30" name="Connettore: Gomito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1" idx="4"/>
          </p:cNvCxnSpPr>
          <p:nvPr/>
        </p:nvCxnSpPr>
        <p:spPr>
          <a:xfrm rot="16200000" flipH="1">
            <a:off x="8458342" y="1701416"/>
            <a:ext cx="113633" cy="2147774"/>
          </a:xfrm>
          <a:prstGeom prst="bentConnector2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Connettore: Gomito 129">
            <a:extLst>
              <a:ext uri="{FF2B5EF4-FFF2-40B4-BE49-F238E27FC236}">
                <a16:creationId xmlns:a16="http://schemas.microsoft.com/office/drawing/2014/main" id="{A420F843-D5EF-99FC-8E2A-4D125B0FC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2818006" y="2358487"/>
            <a:ext cx="1588920" cy="392604"/>
          </a:xfrm>
          <a:prstGeom prst="bentConnector3">
            <a:avLst>
              <a:gd name="adj1" fmla="val 93433"/>
            </a:avLst>
          </a:prstGeom>
          <a:ln>
            <a:solidFill>
              <a:schemeClr val="accent4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id="{8CAEA46B-284E-AFC3-A983-A4FE74DF439A}"/>
              </a:ext>
            </a:extLst>
          </p:cNvPr>
          <p:cNvCxnSpPr>
            <a:cxnSpLocks/>
            <a:stCxn id="66" idx="2"/>
            <a:endCxn id="24" idx="0"/>
          </p:cNvCxnSpPr>
          <p:nvPr/>
        </p:nvCxnSpPr>
        <p:spPr>
          <a:xfrm rot="10800000" flipV="1">
            <a:off x="2629407" y="4698846"/>
            <a:ext cx="1460493" cy="165162"/>
          </a:xfrm>
          <a:prstGeom prst="bentConnector2">
            <a:avLst/>
          </a:prstGeom>
          <a:ln w="12700"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a gomito 39">
            <a:extLst>
              <a:ext uri="{FF2B5EF4-FFF2-40B4-BE49-F238E27FC236}">
                <a16:creationId xmlns:a16="http://schemas.microsoft.com/office/drawing/2014/main" id="{6A64F7B7-FFAD-70FF-756D-4F8674D3BAD7}"/>
              </a:ext>
            </a:extLst>
          </p:cNvPr>
          <p:cNvCxnSpPr>
            <a:cxnSpLocks/>
            <a:stCxn id="28" idx="2"/>
            <a:endCxn id="76" idx="4"/>
          </p:cNvCxnSpPr>
          <p:nvPr/>
        </p:nvCxnSpPr>
        <p:spPr>
          <a:xfrm rot="5400000" flipH="1">
            <a:off x="8502084" y="4282613"/>
            <a:ext cx="228417" cy="1780884"/>
          </a:xfrm>
          <a:prstGeom prst="bentConnector3">
            <a:avLst>
              <a:gd name="adj1" fmla="val -100080"/>
            </a:avLst>
          </a:prstGeom>
          <a:ln w="12700"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696D668-2C16-DDA9-493C-1409C15A4A7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222" r="12222"/>
          <a:stretch/>
        </p:blipFill>
        <p:spPr>
          <a:xfrm>
            <a:off x="4406926" y="1998487"/>
            <a:ext cx="720000" cy="720000"/>
          </a:xfrm>
          <a:prstGeom prst="ellipse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0A2759A-965A-0320-0708-B02A78E3E1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7676" y="311191"/>
            <a:ext cx="4773153" cy="5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igura a mano libera: Forma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4548" y="207494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INCLUSIONE</a:t>
            </a:r>
            <a:b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___________________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69696" y="235457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COLLEGIO DOCENTI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A056104-5853-CE86-DE47-B0160BE73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289400"/>
              </p:ext>
            </p:extLst>
          </p:nvPr>
        </p:nvGraphicFramePr>
        <p:xfrm>
          <a:off x="1115085" y="1094385"/>
          <a:ext cx="10476861" cy="523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228" y="2845034"/>
            <a:ext cx="2059225" cy="11679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a.s.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 2023-2024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BA63B84-E4A9-C830-9FC8-BF48A0DD12D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102" r="19102"/>
          <a:stretch/>
        </p:blipFill>
        <p:spPr>
          <a:xfrm>
            <a:off x="6852327" y="1814166"/>
            <a:ext cx="1054152" cy="1054152"/>
          </a:xfrm>
          <a:prstGeom prst="ellipse">
            <a:avLst/>
          </a:prstGeom>
        </p:spPr>
      </p:pic>
      <p:pic>
        <p:nvPicPr>
          <p:cNvPr id="22" name="Immagine 21" descr="Immagine che contiene giallo, clipart, cerchio, Elementi grafici&#10;&#10;Descrizione generata automaticamente">
            <a:extLst>
              <a:ext uri="{FF2B5EF4-FFF2-40B4-BE49-F238E27FC236}">
                <a16:creationId xmlns:a16="http://schemas.microsoft.com/office/drawing/2014/main" id="{E84967A4-1F71-9776-7EA8-64E600A63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7676" y="3560748"/>
            <a:ext cx="864511" cy="81603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2F895D1-E375-A248-E767-4AC196BF6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676" y="311191"/>
            <a:ext cx="4773153" cy="5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5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igura a mano libera: Forma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02" y="-75414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REFERENTI 1/4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5157113" y="1731311"/>
            <a:ext cx="2077031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70C0"/>
                </a:solidFill>
              </a:rPr>
              <a:t>PATTI</a:t>
            </a:r>
            <a:b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Progetto DADA</a:t>
            </a:r>
            <a:endPara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898902" y="3523900"/>
            <a:ext cx="265798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70C0"/>
                </a:solidFill>
              </a:rPr>
              <a:t>SAVINI</a:t>
            </a:r>
            <a:br>
              <a:rPr lang="it-IT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PCTO</a:t>
            </a:r>
            <a:endPara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6551327" y="5737572"/>
            <a:ext cx="316560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>
                <a:solidFill>
                  <a:srgbClr val="0070C0"/>
                </a:solidFill>
              </a:rPr>
              <a:t>PETRASSI</a:t>
            </a:r>
            <a:b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Orientamento in Uscita</a:t>
            </a:r>
            <a:endParaRPr lang="it-IT" sz="15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2115127" y="2472433"/>
            <a:ext cx="2202885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70C0"/>
                </a:solidFill>
              </a:rPr>
              <a:t>PATTI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br>
              <a:rPr lang="it-IT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Invalsi</a:t>
            </a:r>
            <a:endPara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8" name="Immagine 67">
            <a:extLst>
              <a:ext uri="{FF2B5EF4-FFF2-40B4-BE49-F238E27FC236}">
                <a16:creationId xmlns:a16="http://schemas.microsoft.com/office/drawing/2014/main" id="{32DF3820-446F-414C-B6F3-A01CADD666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67" r="16667"/>
          <a:stretch/>
        </p:blipFill>
        <p:spPr>
          <a:xfrm>
            <a:off x="4405736" y="2382433"/>
            <a:ext cx="720000" cy="720000"/>
          </a:xfrm>
          <a:prstGeom prst="ellipse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4DC7ECF1-1B8F-4313-92C3-52C9D0C4A6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44" b="1944"/>
          <a:stretch/>
        </p:blipFill>
        <p:spPr>
          <a:xfrm>
            <a:off x="5736000" y="2324746"/>
            <a:ext cx="720000" cy="720000"/>
          </a:xfrm>
          <a:prstGeom prst="ellipse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A9876A92-3526-4DF7-9FC0-8126BB1AB7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675" r="16675"/>
          <a:stretch/>
        </p:blipFill>
        <p:spPr>
          <a:xfrm>
            <a:off x="7081271" y="2382433"/>
            <a:ext cx="720000" cy="720000"/>
          </a:xfrm>
          <a:prstGeom prst="ellipse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BDCA2203-78D4-4184-A8B1-8D6E3C28C889}"/>
              </a:ext>
            </a:extLst>
          </p:cNvPr>
          <p:cNvSpPr/>
          <p:nvPr/>
        </p:nvSpPr>
        <p:spPr>
          <a:xfrm>
            <a:off x="7942969" y="2342271"/>
            <a:ext cx="1699378" cy="8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rgbClr val="0070C0"/>
                </a:solidFill>
              </a:rPr>
              <a:t>D’ACHILLE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Cyberbullismo</a:t>
            </a:r>
          </a:p>
        </p:txBody>
      </p:sp>
      <p:pic>
        <p:nvPicPr>
          <p:cNvPr id="138" name="Immagine 137">
            <a:extLst>
              <a:ext uri="{FF2B5EF4-FFF2-40B4-BE49-F238E27FC236}">
                <a16:creationId xmlns:a16="http://schemas.microsoft.com/office/drawing/2014/main" id="{712CA1E6-782B-42EB-A174-22B38D0983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102" r="19102"/>
          <a:stretch/>
        </p:blipFill>
        <p:spPr>
          <a:xfrm>
            <a:off x="5570475" y="3536570"/>
            <a:ext cx="1054152" cy="1054152"/>
          </a:xfrm>
          <a:prstGeom prst="ellipse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12EDC4B6-81AB-4D32-995C-F037D579E5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286" r="14286"/>
          <a:stretch/>
        </p:blipFill>
        <p:spPr>
          <a:xfrm>
            <a:off x="7652784" y="3699148"/>
            <a:ext cx="720000" cy="720000"/>
          </a:xfrm>
          <a:prstGeom prst="ellipse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8433622" y="3789148"/>
            <a:ext cx="3259613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70C0"/>
                </a:solidFill>
              </a:rPr>
              <a:t>CARVISIGLIA</a:t>
            </a:r>
            <a:br>
              <a:rPr lang="it-IT" sz="16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Mobilità studentesca</a:t>
            </a:r>
            <a:endParaRPr lang="it-IT" sz="16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30000" y="4482873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COLLEGIO DOCENTI</a:t>
            </a:r>
            <a:endParaRPr lang="it-IT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2326013" y="5523442"/>
            <a:ext cx="170059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70C0"/>
                </a:solidFill>
              </a:rPr>
              <a:t>MARRESE</a:t>
            </a:r>
            <a:br>
              <a:rPr lang="it-IT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Educazione Civica</a:t>
            </a:r>
          </a:p>
        </p:txBody>
      </p:sp>
      <p:pic>
        <p:nvPicPr>
          <p:cNvPr id="66" name="Immagine 65">
            <a:extLst>
              <a:ext uri="{FF2B5EF4-FFF2-40B4-BE49-F238E27FC236}">
                <a16:creationId xmlns:a16="http://schemas.microsoft.com/office/drawing/2014/main" id="{007B2302-AD72-4EAC-AEC0-435DCDB24AA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943" r="20943"/>
          <a:stretch/>
        </p:blipFill>
        <p:spPr>
          <a:xfrm>
            <a:off x="4425224" y="5085050"/>
            <a:ext cx="720000" cy="720000"/>
          </a:xfrm>
          <a:prstGeom prst="ellipse">
            <a:avLst/>
          </a:prstGeom>
        </p:spPr>
      </p:pic>
      <p:sp>
        <p:nvSpPr>
          <p:cNvPr id="71" name="Ovale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0" name="Ovale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253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13" name="Connettore: Gomito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8" idx="4"/>
          </p:cNvCxnSpPr>
          <p:nvPr/>
        </p:nvCxnSpPr>
        <p:spPr>
          <a:xfrm rot="5400000" flipH="1">
            <a:off x="4307365" y="2644063"/>
            <a:ext cx="200651" cy="716090"/>
          </a:xfrm>
          <a:prstGeom prst="bentConnector4">
            <a:avLst>
              <a:gd name="adj1" fmla="val -113929"/>
              <a:gd name="adj2" fmla="val 75137"/>
            </a:avLst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: Gomito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6" idx="0"/>
            <a:endCxn id="110" idx="0"/>
          </p:cNvCxnSpPr>
          <p:nvPr/>
        </p:nvCxnSpPr>
        <p:spPr>
          <a:xfrm rot="16200000" flipH="1" flipV="1">
            <a:off x="3641086" y="4469372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1" idx="4"/>
          </p:cNvCxnSpPr>
          <p:nvPr/>
        </p:nvCxnSpPr>
        <p:spPr>
          <a:xfrm rot="5400000" flipH="1" flipV="1">
            <a:off x="8040044" y="2305498"/>
            <a:ext cx="198162" cy="1395708"/>
          </a:xfrm>
          <a:prstGeom prst="bentConnector4">
            <a:avLst>
              <a:gd name="adj1" fmla="val -115360"/>
              <a:gd name="adj2" fmla="val 8762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>
            <a:extLst>
              <a:ext uri="{FF2B5EF4-FFF2-40B4-BE49-F238E27FC236}">
                <a16:creationId xmlns:a16="http://schemas.microsoft.com/office/drawing/2014/main" id="{27F90D96-3722-E83C-D851-0EB99CDE5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1734" y="3923396"/>
            <a:ext cx="213490" cy="213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3" name="Connettore: Gomito 114">
            <a:extLst>
              <a:ext uri="{FF2B5EF4-FFF2-40B4-BE49-F238E27FC236}">
                <a16:creationId xmlns:a16="http://schemas.microsoft.com/office/drawing/2014/main" id="{627AABFA-3CC3-4B7E-814C-17B06FA2A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3690967" y="3857024"/>
            <a:ext cx="971715" cy="114525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AE1F19D5-EC18-CFDA-7EA1-57B78D5CE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7207" y="5425047"/>
            <a:ext cx="213490" cy="2134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FA42E59-AABC-E714-916E-7A78CA0FE64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492" r="20492"/>
          <a:stretch/>
        </p:blipFill>
        <p:spPr>
          <a:xfrm flipH="1">
            <a:off x="5770224" y="5700024"/>
            <a:ext cx="720000" cy="720000"/>
          </a:xfrm>
          <a:prstGeom prst="ellipse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FF855AF-CC8A-3B3F-69FE-7139857333D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810704" y="3538650"/>
            <a:ext cx="720000" cy="720000"/>
          </a:xfrm>
          <a:prstGeom prst="ellipse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72A6682-6514-51C0-2FD6-30D402D8EB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7676" y="311191"/>
            <a:ext cx="4773153" cy="5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5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igura a mano libera: Forma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5652" y="150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REFERENTI 2/4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5172451" y="1223717"/>
            <a:ext cx="262882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rgbClr val="0070C0"/>
                </a:solidFill>
              </a:rPr>
              <a:t>LORENZINI</a:t>
            </a:r>
            <a:endParaRPr lang="it-IT" sz="1300" b="1" dirty="0">
              <a:solidFill>
                <a:srgbClr val="0070C0"/>
              </a:solidFill>
            </a:endParaRP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Ben-essere e apprendimento</a:t>
            </a:r>
            <a:endPara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360218" y="3523900"/>
            <a:ext cx="3196671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rgbClr val="0070C0"/>
                </a:solidFill>
              </a:rPr>
              <a:t>CATARINOZZI</a:t>
            </a: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</a:t>
            </a:r>
            <a:br>
              <a:rPr lang="it-IT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Internazionalizzazione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6508441" y="5950629"/>
            <a:ext cx="291941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rgbClr val="0070C0"/>
                </a:solidFill>
              </a:rPr>
              <a:t>MICHELI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Sentiero del filosofo</a:t>
            </a:r>
            <a:endParaRPr lang="it-IT" sz="16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2070323" y="2427151"/>
            <a:ext cx="235236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>
                <a:solidFill>
                  <a:srgbClr val="0070C0"/>
                </a:solidFill>
              </a:rPr>
              <a:t>LABARILE</a:t>
            </a:r>
            <a:br>
              <a:rPr lang="it-IT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Animatore Digitale</a:t>
            </a:r>
            <a:endPara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8" name="Immagine 67">
            <a:extLst>
              <a:ext uri="{FF2B5EF4-FFF2-40B4-BE49-F238E27FC236}">
                <a16:creationId xmlns:a16="http://schemas.microsoft.com/office/drawing/2014/main" id="{32DF3820-446F-414C-B6F3-A01CADD666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00" r="18800"/>
          <a:stretch/>
        </p:blipFill>
        <p:spPr>
          <a:xfrm>
            <a:off x="4405736" y="2382433"/>
            <a:ext cx="720000" cy="720000"/>
          </a:xfrm>
          <a:prstGeom prst="ellipse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4DC7ECF1-1B8F-4313-92C3-52C9D0C4A6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607" r="22607"/>
          <a:stretch/>
        </p:blipFill>
        <p:spPr>
          <a:xfrm>
            <a:off x="5715338" y="1898549"/>
            <a:ext cx="720000" cy="720000"/>
          </a:xfrm>
          <a:prstGeom prst="ellipse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A9876A92-3526-4DF7-9FC0-8126BB1AB7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50" r="6250"/>
          <a:stretch/>
        </p:blipFill>
        <p:spPr>
          <a:xfrm>
            <a:off x="7081271" y="2382433"/>
            <a:ext cx="720000" cy="720000"/>
          </a:xfrm>
          <a:prstGeom prst="ellipse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BDCA2203-78D4-4184-A8B1-8D6E3C28C889}"/>
              </a:ext>
            </a:extLst>
          </p:cNvPr>
          <p:cNvSpPr/>
          <p:nvPr/>
        </p:nvSpPr>
        <p:spPr>
          <a:xfrm>
            <a:off x="7942968" y="2342271"/>
            <a:ext cx="3196087" cy="8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rgbClr val="0070C0"/>
                </a:solidFill>
              </a:rPr>
              <a:t>SERAFIN</a:t>
            </a:r>
          </a:p>
          <a:p>
            <a:pPr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Viaggi</a:t>
            </a:r>
          </a:p>
        </p:txBody>
      </p:sp>
      <p:pic>
        <p:nvPicPr>
          <p:cNvPr id="138" name="Immagine 137">
            <a:extLst>
              <a:ext uri="{FF2B5EF4-FFF2-40B4-BE49-F238E27FC236}">
                <a16:creationId xmlns:a16="http://schemas.microsoft.com/office/drawing/2014/main" id="{712CA1E6-782B-42EB-A174-22B38D0983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102" r="19102"/>
          <a:stretch/>
        </p:blipFill>
        <p:spPr>
          <a:xfrm>
            <a:off x="5570475" y="3536570"/>
            <a:ext cx="1054152" cy="1054152"/>
          </a:xfrm>
          <a:prstGeom prst="ellipse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12EDC4B6-81AB-4D32-995C-F037D579E5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380" r="21380"/>
          <a:stretch/>
        </p:blipFill>
        <p:spPr>
          <a:xfrm>
            <a:off x="7652784" y="3699148"/>
            <a:ext cx="720000" cy="720000"/>
          </a:xfrm>
          <a:prstGeom prst="ellipse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8433623" y="3789148"/>
            <a:ext cx="2705432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70C0"/>
                </a:solidFill>
              </a:rPr>
              <a:t>DE MAGGI</a:t>
            </a:r>
            <a:endParaRPr lang="it-IT" sz="1600" b="1" kern="1200" dirty="0">
              <a:solidFill>
                <a:srgbClr val="0070C0"/>
              </a:solidFill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Elettorale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30000" y="4482873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COLLEGIO DOCENTI</a:t>
            </a:r>
            <a:endParaRPr lang="it-IT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725547" y="5763491"/>
            <a:ext cx="2788308" cy="513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70C0"/>
                </a:solidFill>
              </a:rPr>
              <a:t>RUSSO</a:t>
            </a: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</a:t>
            </a:r>
            <a:br>
              <a:rPr lang="it-IT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Scambio Culturale Istanbul</a:t>
            </a:r>
          </a:p>
        </p:txBody>
      </p:sp>
      <p:pic>
        <p:nvPicPr>
          <p:cNvPr id="66" name="Immagine 65">
            <a:extLst>
              <a:ext uri="{FF2B5EF4-FFF2-40B4-BE49-F238E27FC236}">
                <a16:creationId xmlns:a16="http://schemas.microsoft.com/office/drawing/2014/main" id="{007B2302-AD72-4EAC-AEC0-435DCDB24AA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551" r="12551"/>
          <a:stretch/>
        </p:blipFill>
        <p:spPr>
          <a:xfrm>
            <a:off x="4425224" y="5085050"/>
            <a:ext cx="720000" cy="720000"/>
          </a:xfrm>
          <a:prstGeom prst="ellipse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5724F535-05DD-4582-83D7-3DDEC981BD4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4199" r="24199"/>
          <a:stretch/>
        </p:blipFill>
        <p:spPr>
          <a:xfrm flipH="1">
            <a:off x="7055480" y="5085050"/>
            <a:ext cx="720000" cy="720000"/>
          </a:xfrm>
          <a:prstGeom prst="ellipse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758C1A8A-DB3C-4362-B041-C35C08C0195F}"/>
              </a:ext>
            </a:extLst>
          </p:cNvPr>
          <p:cNvSpPr/>
          <p:nvPr/>
        </p:nvSpPr>
        <p:spPr>
          <a:xfrm>
            <a:off x="7942968" y="5175050"/>
            <a:ext cx="169937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Centro Sportivo Studentesco</a:t>
            </a: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0" name="Ovale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253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13" name="Connettore: Gomito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8" idx="4"/>
          </p:cNvCxnSpPr>
          <p:nvPr/>
        </p:nvCxnSpPr>
        <p:spPr>
          <a:xfrm rot="5400000" flipH="1">
            <a:off x="4307365" y="2644063"/>
            <a:ext cx="200651" cy="716090"/>
          </a:xfrm>
          <a:prstGeom prst="bentConnector4">
            <a:avLst>
              <a:gd name="adj1" fmla="val -113929"/>
              <a:gd name="adj2" fmla="val 75137"/>
            </a:avLst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075" y="2955636"/>
            <a:ext cx="70670" cy="844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22" name="Connettore: Gomito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6" idx="0"/>
            <a:endCxn id="110" idx="0"/>
          </p:cNvCxnSpPr>
          <p:nvPr/>
        </p:nvCxnSpPr>
        <p:spPr>
          <a:xfrm rot="16200000" flipH="1" flipV="1">
            <a:off x="3641086" y="4469372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49211" y="2537808"/>
            <a:ext cx="62339" cy="992354"/>
          </a:xfrm>
          <a:prstGeom prst="bentConnector4">
            <a:avLst>
              <a:gd name="adj1" fmla="val -544503"/>
              <a:gd name="adj2" fmla="val 172383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e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35" name="Connettore: Gomito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8577455" y="454330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>
            <a:extLst>
              <a:ext uri="{FF2B5EF4-FFF2-40B4-BE49-F238E27FC236}">
                <a16:creationId xmlns:a16="http://schemas.microsoft.com/office/drawing/2014/main" id="{27F90D96-3722-E83C-D851-0EB99CDE5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1734" y="3923396"/>
            <a:ext cx="213490" cy="213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3" name="Connettore: Gomito 114">
            <a:extLst>
              <a:ext uri="{FF2B5EF4-FFF2-40B4-BE49-F238E27FC236}">
                <a16:creationId xmlns:a16="http://schemas.microsoft.com/office/drawing/2014/main" id="{627AABFA-3CC3-4B7E-814C-17B06FA2A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3690967" y="3857024"/>
            <a:ext cx="971715" cy="114525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AE1F19D5-EC18-CFDA-7EA1-57B78D5CE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7207" y="5425047"/>
            <a:ext cx="213490" cy="2134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FA42E59-AABC-E714-916E-7A78CA0FE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667" r="16667"/>
          <a:stretch/>
        </p:blipFill>
        <p:spPr>
          <a:xfrm flipH="1">
            <a:off x="5770224" y="5700024"/>
            <a:ext cx="720000" cy="720000"/>
          </a:xfrm>
          <a:prstGeom prst="ellipse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FF855AF-CC8A-3B3F-69FE-7139857333D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278" b="278"/>
          <a:stretch/>
        </p:blipFill>
        <p:spPr>
          <a:xfrm>
            <a:off x="3810704" y="3538650"/>
            <a:ext cx="720000" cy="720000"/>
          </a:xfrm>
          <a:prstGeom prst="ellipse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364FC21-F42E-1A8C-519A-8E5CF48A7C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7676" y="311191"/>
            <a:ext cx="4773153" cy="560845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8A08D61B-C740-E2E4-E586-78343371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2847" y="2556838"/>
            <a:ext cx="213490" cy="2134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5EB2F3-3C66-67E4-DE02-378F402F1489}"/>
              </a:ext>
            </a:extLst>
          </p:cNvPr>
          <p:cNvSpPr txBox="1"/>
          <p:nvPr/>
        </p:nvSpPr>
        <p:spPr>
          <a:xfrm>
            <a:off x="7810268" y="4776791"/>
            <a:ext cx="6456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70C0"/>
                </a:solidFill>
              </a:rPr>
              <a:t>FALBO</a:t>
            </a:r>
            <a:endParaRPr lang="it-IT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4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1701" y="177637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9276" y="2632679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REFERENTI 3/4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5575742" y="1317109"/>
            <a:ext cx="1589549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Dipartimenti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7884530" y="3194570"/>
            <a:ext cx="2221221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Coordinatori Di Classe</a:t>
            </a:r>
            <a:endParaRPr lang="it-IT" sz="16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378691" y="2382433"/>
            <a:ext cx="3939323" cy="63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70C0"/>
                </a:solidFill>
              </a:rPr>
              <a:t>CHIARALUCE</a:t>
            </a: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FF0000"/>
                </a:solidFill>
              </a:rPr>
              <a:t>___________</a:t>
            </a:r>
            <a:br>
              <a:rPr lang="it-IT" sz="16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 Cambridge</a:t>
            </a:r>
          </a:p>
        </p:txBody>
      </p:sp>
      <p:pic>
        <p:nvPicPr>
          <p:cNvPr id="68" name="Immagine 67">
            <a:extLst>
              <a:ext uri="{FF2B5EF4-FFF2-40B4-BE49-F238E27FC236}">
                <a16:creationId xmlns:a16="http://schemas.microsoft.com/office/drawing/2014/main" id="{32DF3820-446F-414C-B6F3-A01CADD666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8" r="4688"/>
          <a:stretch/>
        </p:blipFill>
        <p:spPr>
          <a:xfrm>
            <a:off x="4405736" y="2382433"/>
            <a:ext cx="720000" cy="720000"/>
          </a:xfrm>
          <a:prstGeom prst="ellipse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4DC7ECF1-1B8F-4313-92C3-52C9D0C4A6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44" r="7944"/>
          <a:stretch/>
        </p:blipFill>
        <p:spPr>
          <a:xfrm>
            <a:off x="5827015" y="1752124"/>
            <a:ext cx="720000" cy="720000"/>
          </a:xfrm>
          <a:prstGeom prst="ellipse">
            <a:avLst/>
          </a:prstGeom>
        </p:spPr>
      </p:pic>
      <p:pic>
        <p:nvPicPr>
          <p:cNvPr id="138" name="Immagine 137">
            <a:extLst>
              <a:ext uri="{FF2B5EF4-FFF2-40B4-BE49-F238E27FC236}">
                <a16:creationId xmlns:a16="http://schemas.microsoft.com/office/drawing/2014/main" id="{712CA1E6-782B-42EB-A174-22B38D0983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102" r="19102"/>
          <a:stretch/>
        </p:blipFill>
        <p:spPr>
          <a:xfrm>
            <a:off x="5570475" y="3536570"/>
            <a:ext cx="1054152" cy="1054152"/>
          </a:xfrm>
          <a:prstGeom prst="ellipse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30000" y="4482873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COLLEGIO DOCENTI</a:t>
            </a:r>
            <a:endParaRPr lang="it-IT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8320" y="2888943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4583" y="3327794"/>
            <a:ext cx="213490" cy="2134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0" name="Ovale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4774" y="4664626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13" name="Connettore: Gomito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8" idx="4"/>
          </p:cNvCxnSpPr>
          <p:nvPr/>
        </p:nvCxnSpPr>
        <p:spPr>
          <a:xfrm rot="5400000" flipH="1">
            <a:off x="4307365" y="2644063"/>
            <a:ext cx="200651" cy="716090"/>
          </a:xfrm>
          <a:prstGeom prst="bentConnector4">
            <a:avLst>
              <a:gd name="adj1" fmla="val -113929"/>
              <a:gd name="adj2" fmla="val 75137"/>
            </a:avLst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6FA42E59-AABC-E714-916E-7A78CA0FE6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787" r="21787"/>
          <a:stretch/>
        </p:blipFill>
        <p:spPr>
          <a:xfrm flipH="1">
            <a:off x="7813297" y="2526136"/>
            <a:ext cx="720000" cy="720000"/>
          </a:xfrm>
          <a:prstGeom prst="ellipse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E333092-8BBC-4E0E-240F-C467F264C1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581" r="21581"/>
          <a:stretch/>
        </p:blipFill>
        <p:spPr>
          <a:xfrm>
            <a:off x="8335758" y="4088302"/>
            <a:ext cx="720000" cy="720000"/>
          </a:xfrm>
          <a:prstGeom prst="ellipse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5D91417-6462-589E-76B0-137717F45C1B}"/>
              </a:ext>
            </a:extLst>
          </p:cNvPr>
          <p:cNvSpPr/>
          <p:nvPr/>
        </p:nvSpPr>
        <p:spPr>
          <a:xfrm>
            <a:off x="7983775" y="4883599"/>
            <a:ext cx="3481347" cy="8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>
                <a:solidFill>
                  <a:srgbClr val="0070C0"/>
                </a:solidFill>
              </a:rPr>
              <a:t>D’ALESSANDRI</a:t>
            </a:r>
            <a:r>
              <a:rPr lang="it-IT" sz="1600" b="1" kern="1200" dirty="0">
                <a:solidFill>
                  <a:srgbClr val="FF0000"/>
                </a:solidFill>
              </a:rPr>
              <a:t> </a:t>
            </a:r>
            <a:endParaRPr lang="it-IT" sz="1200" b="1" kern="1200" dirty="0">
              <a:solidFill>
                <a:srgbClr val="FF0000"/>
              </a:solidFill>
            </a:endParaRPr>
          </a:p>
          <a:p>
            <a:pPr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Debate</a:t>
            </a: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nettore: Gomito 129">
            <a:extLst>
              <a:ext uri="{FF2B5EF4-FFF2-40B4-BE49-F238E27FC236}">
                <a16:creationId xmlns:a16="http://schemas.microsoft.com/office/drawing/2014/main" id="{81CD40B7-4A40-B6D1-F120-7ABA46216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4"/>
          </p:cNvCxnSpPr>
          <p:nvPr/>
        </p:nvCxnSpPr>
        <p:spPr>
          <a:xfrm rot="5400000" flipH="1">
            <a:off x="8175959" y="4288503"/>
            <a:ext cx="70924" cy="968674"/>
          </a:xfrm>
          <a:prstGeom prst="bentConnector4">
            <a:avLst>
              <a:gd name="adj1" fmla="val -322317"/>
              <a:gd name="adj2" fmla="val 68582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074AD382-D0B6-F816-5C85-3462B8C02B6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968" r="20968"/>
          <a:stretch/>
        </p:blipFill>
        <p:spPr>
          <a:xfrm>
            <a:off x="3736794" y="4498410"/>
            <a:ext cx="720000" cy="720000"/>
          </a:xfrm>
          <a:prstGeom prst="ellipse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01AB905-EA0A-F814-2126-3AD5A8596B73}"/>
              </a:ext>
            </a:extLst>
          </p:cNvPr>
          <p:cNvSpPr/>
          <p:nvPr/>
        </p:nvSpPr>
        <p:spPr>
          <a:xfrm>
            <a:off x="2433876" y="4540224"/>
            <a:ext cx="3204259" cy="8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rgbClr val="0070C0"/>
                </a:solidFill>
              </a:rPr>
              <a:t>IACCARINO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 </a:t>
            </a:r>
            <a:r>
              <a:rPr lang="it-IT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Itefm</a:t>
            </a: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nettore: Gomito 129">
            <a:extLst>
              <a:ext uri="{FF2B5EF4-FFF2-40B4-BE49-F238E27FC236}">
                <a16:creationId xmlns:a16="http://schemas.microsoft.com/office/drawing/2014/main" id="{6C94E9CB-46EB-B255-2E3D-8E086E5FC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0"/>
            <a:endCxn id="17" idx="2"/>
          </p:cNvCxnSpPr>
          <p:nvPr/>
        </p:nvCxnSpPr>
        <p:spPr>
          <a:xfrm rot="16200000" flipH="1">
            <a:off x="4303344" y="4291859"/>
            <a:ext cx="180511" cy="593613"/>
          </a:xfrm>
          <a:prstGeom prst="bentConnector4">
            <a:avLst>
              <a:gd name="adj1" fmla="val -126640"/>
              <a:gd name="adj2" fmla="val 80323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A09B1F21-445C-8A8E-0FBE-C61BBD31B7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7676" y="311191"/>
            <a:ext cx="4773153" cy="560845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8E053B5A-2BD6-858A-EE91-69C3A498B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0407" y="4572176"/>
            <a:ext cx="213490" cy="213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6D7FCA5-4D9F-EB93-6F4E-5878EF6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5223" y="2527208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7F504F3B-4734-BFF2-F06E-EE8309329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7074" y="4572176"/>
            <a:ext cx="213490" cy="2134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37" name="Connettore: Gomito 129">
            <a:extLst>
              <a:ext uri="{FF2B5EF4-FFF2-40B4-BE49-F238E27FC236}">
                <a16:creationId xmlns:a16="http://schemas.microsoft.com/office/drawing/2014/main" id="{E4DEE4CF-C9AE-63ED-DB13-656E06191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5"/>
          </p:cNvCxnSpPr>
          <p:nvPr/>
        </p:nvCxnSpPr>
        <p:spPr>
          <a:xfrm rot="5400000">
            <a:off x="7547108" y="3084237"/>
            <a:ext cx="315175" cy="428088"/>
          </a:xfrm>
          <a:prstGeom prst="bentConnector2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magine 38">
            <a:extLst>
              <a:ext uri="{FF2B5EF4-FFF2-40B4-BE49-F238E27FC236}">
                <a16:creationId xmlns:a16="http://schemas.microsoft.com/office/drawing/2014/main" id="{9B0AD45D-F820-844D-B5B1-BF2CF0A1237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308" r="22308"/>
          <a:stretch/>
        </p:blipFill>
        <p:spPr>
          <a:xfrm flipH="1">
            <a:off x="5637405" y="5840131"/>
            <a:ext cx="720000" cy="720000"/>
          </a:xfrm>
          <a:prstGeom prst="ellipse">
            <a:avLst/>
          </a:prstGeom>
        </p:spPr>
      </p:pic>
      <p:sp>
        <p:nvSpPr>
          <p:cNvPr id="40" name="Rettangolo 39">
            <a:extLst>
              <a:ext uri="{FF2B5EF4-FFF2-40B4-BE49-F238E27FC236}">
                <a16:creationId xmlns:a16="http://schemas.microsoft.com/office/drawing/2014/main" id="{97156FE9-5583-A58B-5A25-6F4242003362}"/>
              </a:ext>
            </a:extLst>
          </p:cNvPr>
          <p:cNvSpPr/>
          <p:nvPr/>
        </p:nvSpPr>
        <p:spPr>
          <a:xfrm>
            <a:off x="6524893" y="5930131"/>
            <a:ext cx="169937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Docente Orientatore</a:t>
            </a:r>
            <a:endParaRPr lang="it-IT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A7603389-0C5E-44DB-7C4A-C2F204E52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2579" y="5760001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42" name="Connettore: Gomito 134">
            <a:extLst>
              <a:ext uri="{FF2B5EF4-FFF2-40B4-BE49-F238E27FC236}">
                <a16:creationId xmlns:a16="http://schemas.microsoft.com/office/drawing/2014/main" id="{9C806604-F485-2AF9-A728-694B4D5D1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9" idx="0"/>
          </p:cNvCxnSpPr>
          <p:nvPr/>
        </p:nvCxnSpPr>
        <p:spPr>
          <a:xfrm rot="16200000" flipH="1">
            <a:off x="6558025" y="5279511"/>
            <a:ext cx="61990" cy="1183230"/>
          </a:xfrm>
          <a:prstGeom prst="bentConnector3">
            <a:avLst>
              <a:gd name="adj1" fmla="val -368769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4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6191" y="1763284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9276" y="2632679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REFERENTI 4/4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861811" y="4870648"/>
            <a:ext cx="3020439" cy="521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rgbClr val="00B050"/>
                </a:solidFill>
              </a:rPr>
              <a:t>APUZZO</a:t>
            </a:r>
            <a:br>
              <a:rPr lang="it-IT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 Fisica-Chimica</a:t>
            </a:r>
            <a:endPara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8424530" y="5145522"/>
            <a:ext cx="235171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rgbClr val="0070C0"/>
                </a:solidFill>
              </a:rPr>
              <a:t>CANNATA e TOMASSETTI</a:t>
            </a:r>
          </a:p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 Fisica-Chimica</a:t>
            </a:r>
            <a:endParaRPr lang="it-IT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871384" y="2213583"/>
            <a:ext cx="3446630" cy="63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B050"/>
                </a:solidFill>
              </a:rPr>
              <a:t>RUSSO</a:t>
            </a: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/>
                </a:solidFill>
              </a:rPr>
              <a:t>Palestra</a:t>
            </a:r>
            <a:endParaRPr lang="it-IT" sz="1600" b="1" kern="1200" dirty="0">
              <a:solidFill>
                <a:schemeClr val="tx1"/>
              </a:solidFill>
            </a:endParaRPr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id="{A9876A92-3526-4DF7-9FC0-8126BB1A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41" r="22741"/>
          <a:stretch/>
        </p:blipFill>
        <p:spPr>
          <a:xfrm>
            <a:off x="4869372" y="5534587"/>
            <a:ext cx="720000" cy="720000"/>
          </a:xfrm>
          <a:prstGeom prst="ellipse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12EDC4B6-81AB-4D32-995C-F037D579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48" r="12448"/>
          <a:stretch/>
        </p:blipFill>
        <p:spPr>
          <a:xfrm>
            <a:off x="7528417" y="2964154"/>
            <a:ext cx="720000" cy="720000"/>
          </a:xfrm>
          <a:prstGeom prst="ellipse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8531460" y="3013672"/>
            <a:ext cx="2870455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rgbClr val="0070C0"/>
                </a:solidFill>
              </a:rPr>
              <a:t>ACCIARIELLO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 Informatica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430000" y="4482873"/>
            <a:ext cx="1332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COLLEGIO DOCENTI</a:t>
            </a:r>
            <a:endParaRPr lang="it-IT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8645474" y="4231144"/>
            <a:ext cx="2754212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70C0"/>
                </a:solidFill>
              </a:rPr>
              <a:t>CATARINOZZI</a:t>
            </a: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 Musica</a:t>
            </a: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16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6" name="Immagine 65">
            <a:extLst>
              <a:ext uri="{FF2B5EF4-FFF2-40B4-BE49-F238E27FC236}">
                <a16:creationId xmlns:a16="http://schemas.microsoft.com/office/drawing/2014/main" id="{007B2302-AD72-4EAC-AEC0-435DCDB24A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85" r="12185"/>
          <a:stretch/>
        </p:blipFill>
        <p:spPr>
          <a:xfrm>
            <a:off x="7888417" y="4044960"/>
            <a:ext cx="720000" cy="720000"/>
          </a:xfrm>
          <a:prstGeom prst="ellipse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5724F535-05DD-4582-83D7-3DDEC981BD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273" r="15273"/>
          <a:stretch/>
        </p:blipFill>
        <p:spPr>
          <a:xfrm flipH="1">
            <a:off x="6425430" y="1852067"/>
            <a:ext cx="720000" cy="720000"/>
          </a:xfrm>
          <a:prstGeom prst="ellipse">
            <a:avLst/>
          </a:prstGeom>
        </p:spPr>
      </p:pic>
      <p:sp>
        <p:nvSpPr>
          <p:cNvPr id="71" name="Ovale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0000" y="2567279"/>
            <a:ext cx="213490" cy="2134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4531" y="2567279"/>
            <a:ext cx="213490" cy="2134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3293" y="4797662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8759" y="3323080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3759" y="5410746"/>
            <a:ext cx="213490" cy="2134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Ovale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4774" y="4664626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13" name="Connettore: Gomito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5" idx="6"/>
          </p:cNvCxnSpPr>
          <p:nvPr/>
        </p:nvCxnSpPr>
        <p:spPr>
          <a:xfrm rot="10800000" flipV="1">
            <a:off x="4049652" y="2212067"/>
            <a:ext cx="568669" cy="689710"/>
          </a:xfrm>
          <a:prstGeom prst="bentConnector2">
            <a:avLst/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: Gomito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562205" y="4303229"/>
            <a:ext cx="584480" cy="278829"/>
          </a:xfrm>
          <a:prstGeom prst="bentConnector5">
            <a:avLst>
              <a:gd name="adj1" fmla="val -39112"/>
              <a:gd name="adj2" fmla="val -1251652"/>
              <a:gd name="adj3" fmla="val 11540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: Gomito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0" idx="3"/>
          </p:cNvCxnSpPr>
          <p:nvPr/>
        </p:nvCxnSpPr>
        <p:spPr>
          <a:xfrm flipH="1" flipV="1">
            <a:off x="7993860" y="5437863"/>
            <a:ext cx="2782387" cy="49659"/>
          </a:xfrm>
          <a:prstGeom prst="bentConnector5">
            <a:avLst>
              <a:gd name="adj1" fmla="val -8216"/>
              <a:gd name="adj2" fmla="val -1149036"/>
              <a:gd name="adj3" fmla="val 922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e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4600" y="530399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35" name="Connettore: Gomito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6" idx="0"/>
            <a:endCxn id="47" idx="3"/>
          </p:cNvCxnSpPr>
          <p:nvPr/>
        </p:nvCxnSpPr>
        <p:spPr>
          <a:xfrm rot="16200000" flipH="1">
            <a:off x="7596496" y="1041001"/>
            <a:ext cx="517676" cy="2139808"/>
          </a:xfrm>
          <a:prstGeom prst="bentConnector4">
            <a:avLst>
              <a:gd name="adj1" fmla="val 9367"/>
              <a:gd name="adj2" fmla="val 110683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>
            <a:extLst>
              <a:ext uri="{FF2B5EF4-FFF2-40B4-BE49-F238E27FC236}">
                <a16:creationId xmlns:a16="http://schemas.microsoft.com/office/drawing/2014/main" id="{27F90D96-3722-E83C-D851-0EB99CDE5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5419" y="3323080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: Gomito 114">
            <a:extLst>
              <a:ext uri="{FF2B5EF4-FFF2-40B4-BE49-F238E27FC236}">
                <a16:creationId xmlns:a16="http://schemas.microsoft.com/office/drawing/2014/main" id="{627AABFA-3CC3-4B7E-814C-17B06FA2A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8" idx="4"/>
          </p:cNvCxnSpPr>
          <p:nvPr/>
        </p:nvCxnSpPr>
        <p:spPr>
          <a:xfrm rot="5400000" flipH="1">
            <a:off x="3312488" y="2600124"/>
            <a:ext cx="425484" cy="1813523"/>
          </a:xfrm>
          <a:prstGeom prst="bentConnector4">
            <a:avLst>
              <a:gd name="adj1" fmla="val -49385"/>
              <a:gd name="adj2" fmla="val 48719"/>
            </a:avLst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AE1F19D5-EC18-CFDA-7EA1-57B78D5CE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7157" y="5410746"/>
            <a:ext cx="213490" cy="2134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FF855AF-CC8A-3B3F-69FE-7139857333D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698" r="21698"/>
          <a:stretch/>
        </p:blipFill>
        <p:spPr>
          <a:xfrm>
            <a:off x="7331967" y="4977876"/>
            <a:ext cx="720000" cy="720000"/>
          </a:xfrm>
          <a:prstGeom prst="ellipse">
            <a:avLst/>
          </a:prstGeom>
        </p:spPr>
      </p:pic>
      <p:cxnSp>
        <p:nvCxnSpPr>
          <p:cNvPr id="9" name="Connettore: Gomito 129">
            <a:extLst>
              <a:ext uri="{FF2B5EF4-FFF2-40B4-BE49-F238E27FC236}">
                <a16:creationId xmlns:a16="http://schemas.microsoft.com/office/drawing/2014/main" id="{81CD40B7-4A40-B6D1-F120-7ABA46216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72" idx="4"/>
          </p:cNvCxnSpPr>
          <p:nvPr/>
        </p:nvCxnSpPr>
        <p:spPr>
          <a:xfrm>
            <a:off x="2665019" y="5624236"/>
            <a:ext cx="3005485" cy="12700"/>
          </a:xfrm>
          <a:prstGeom prst="bentConnector4">
            <a:avLst>
              <a:gd name="adj1" fmla="val 54370"/>
              <a:gd name="adj2" fmla="val 5209094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: Gomito 129">
            <a:extLst>
              <a:ext uri="{FF2B5EF4-FFF2-40B4-BE49-F238E27FC236}">
                <a16:creationId xmlns:a16="http://schemas.microsoft.com/office/drawing/2014/main" id="{6C94E9CB-46EB-B255-2E3D-8E086E5FC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243589" y="4806502"/>
            <a:ext cx="1550865" cy="728085"/>
          </a:xfrm>
          <a:prstGeom prst="bentConnector3">
            <a:avLst>
              <a:gd name="adj1" fmla="val -159042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A09B1F21-445C-8A8E-0FBE-C61BBD31B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676" y="311191"/>
            <a:ext cx="4773153" cy="560845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8E053B5A-2BD6-858A-EE91-69C3A498B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5828" y="4797662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7F504F3B-4734-BFF2-F06E-EE8309329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4774" y="4386884"/>
            <a:ext cx="213490" cy="2134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DF27FD6-5C7F-D188-C894-89CA9FCFCBD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698" r="21698"/>
          <a:stretch/>
        </p:blipFill>
        <p:spPr>
          <a:xfrm>
            <a:off x="3801230" y="4542496"/>
            <a:ext cx="720000" cy="720000"/>
          </a:xfrm>
          <a:prstGeom prst="ellipse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51A490B4-844D-8164-23F1-34AA6CF47470}"/>
              </a:ext>
            </a:extLst>
          </p:cNvPr>
          <p:cNvSpPr/>
          <p:nvPr/>
        </p:nvSpPr>
        <p:spPr>
          <a:xfrm>
            <a:off x="6105223" y="1729126"/>
            <a:ext cx="5439400" cy="481552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17D450AE-54E5-A359-143A-51AAAB334A36}"/>
              </a:ext>
            </a:extLst>
          </p:cNvPr>
          <p:cNvSpPr/>
          <p:nvPr/>
        </p:nvSpPr>
        <p:spPr>
          <a:xfrm>
            <a:off x="624668" y="1729126"/>
            <a:ext cx="5439400" cy="48155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30907C2-5A84-9BBE-1C81-B461394DD4FC}"/>
              </a:ext>
            </a:extLst>
          </p:cNvPr>
          <p:cNvSpPr txBox="1"/>
          <p:nvPr/>
        </p:nvSpPr>
        <p:spPr>
          <a:xfrm>
            <a:off x="641837" y="1679442"/>
            <a:ext cx="310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SEDE CENTRALE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5F9942A-D2F2-1B0E-52AB-45507992D7C0}"/>
              </a:ext>
            </a:extLst>
          </p:cNvPr>
          <p:cNvSpPr txBox="1"/>
          <p:nvPr/>
        </p:nvSpPr>
        <p:spPr>
          <a:xfrm>
            <a:off x="9465920" y="1720440"/>
            <a:ext cx="310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SEDE SUCCURSALE</a:t>
            </a:r>
          </a:p>
        </p:txBody>
      </p:sp>
      <p:cxnSp>
        <p:nvCxnSpPr>
          <p:cNvPr id="37" name="Connettore: Gomito 121">
            <a:extLst>
              <a:ext uri="{FF2B5EF4-FFF2-40B4-BE49-F238E27FC236}">
                <a16:creationId xmlns:a16="http://schemas.microsoft.com/office/drawing/2014/main" id="{D7013A27-FDC1-DF0C-A096-E174C73C0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2" idx="0"/>
          </p:cNvCxnSpPr>
          <p:nvPr/>
        </p:nvCxnSpPr>
        <p:spPr>
          <a:xfrm rot="10800000">
            <a:off x="7888417" y="2964154"/>
            <a:ext cx="568198" cy="364410"/>
          </a:xfrm>
          <a:prstGeom prst="bentConnector4">
            <a:avLst>
              <a:gd name="adj1" fmla="val 18321"/>
              <a:gd name="adj2" fmla="val 16273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magine 44">
            <a:extLst>
              <a:ext uri="{FF2B5EF4-FFF2-40B4-BE49-F238E27FC236}">
                <a16:creationId xmlns:a16="http://schemas.microsoft.com/office/drawing/2014/main" id="{A20CFE81-7B88-D955-E8F5-F465CC59C3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273" r="15273"/>
          <a:stretch/>
        </p:blipFill>
        <p:spPr>
          <a:xfrm flipH="1">
            <a:off x="4618320" y="1852067"/>
            <a:ext cx="720000" cy="720000"/>
          </a:xfrm>
          <a:prstGeom prst="ellipse">
            <a:avLst/>
          </a:prstGeom>
        </p:spPr>
      </p:pic>
      <p:sp>
        <p:nvSpPr>
          <p:cNvPr id="47" name="Rettangolo 46">
            <a:extLst>
              <a:ext uri="{FF2B5EF4-FFF2-40B4-BE49-F238E27FC236}">
                <a16:creationId xmlns:a16="http://schemas.microsoft.com/office/drawing/2014/main" id="{1A792A3C-CE2F-2862-A7EE-DC5E33C260DC}"/>
              </a:ext>
            </a:extLst>
          </p:cNvPr>
          <p:cNvSpPr/>
          <p:nvPr/>
        </p:nvSpPr>
        <p:spPr>
          <a:xfrm>
            <a:off x="6262931" y="2054743"/>
            <a:ext cx="2662307" cy="63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70C0"/>
                </a:solidFill>
              </a:rPr>
              <a:t>FALBO</a:t>
            </a: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/>
                </a:solidFill>
              </a:rPr>
              <a:t>Palestra</a:t>
            </a:r>
            <a:endParaRPr lang="it-IT" sz="1600" b="1" kern="1200" dirty="0">
              <a:solidFill>
                <a:schemeClr val="tx1"/>
              </a:solidFill>
            </a:endParaRP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466D714D-95C0-B712-9595-033DDACF1D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48" r="12448"/>
          <a:stretch/>
        </p:blipFill>
        <p:spPr>
          <a:xfrm>
            <a:off x="4071991" y="2999627"/>
            <a:ext cx="720000" cy="720000"/>
          </a:xfrm>
          <a:prstGeom prst="ellipse">
            <a:avLst/>
          </a:prstGeom>
        </p:spPr>
      </p:pic>
      <p:sp>
        <p:nvSpPr>
          <p:cNvPr id="51" name="Rettangolo 50">
            <a:extLst>
              <a:ext uri="{FF2B5EF4-FFF2-40B4-BE49-F238E27FC236}">
                <a16:creationId xmlns:a16="http://schemas.microsoft.com/office/drawing/2014/main" id="{57FF30BD-1601-088F-0A50-D4CCD69E01FB}"/>
              </a:ext>
            </a:extLst>
          </p:cNvPr>
          <p:cNvSpPr/>
          <p:nvPr/>
        </p:nvSpPr>
        <p:spPr>
          <a:xfrm>
            <a:off x="1046467" y="3158340"/>
            <a:ext cx="2870455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B050"/>
                </a:solidFill>
              </a:rPr>
              <a:t>ABBATE</a:t>
            </a:r>
            <a:endParaRPr lang="it-IT" sz="1600" b="1" kern="1200" dirty="0">
              <a:solidFill>
                <a:srgbClr val="00B050"/>
              </a:solidFill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 Informatica</a:t>
            </a:r>
          </a:p>
        </p:txBody>
      </p:sp>
      <p:pic>
        <p:nvPicPr>
          <p:cNvPr id="138" name="Immagine 137">
            <a:extLst>
              <a:ext uri="{FF2B5EF4-FFF2-40B4-BE49-F238E27FC236}">
                <a16:creationId xmlns:a16="http://schemas.microsoft.com/office/drawing/2014/main" id="{712CA1E6-782B-42EB-A174-22B38D09835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9102" r="19102"/>
          <a:stretch/>
        </p:blipFill>
        <p:spPr>
          <a:xfrm>
            <a:off x="5570475" y="3536570"/>
            <a:ext cx="1054152" cy="1054152"/>
          </a:xfrm>
          <a:prstGeom prst="ellipse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224E3677-5F8B-296B-31C4-79EB325B9B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41" r="22741"/>
          <a:stretch/>
        </p:blipFill>
        <p:spPr>
          <a:xfrm>
            <a:off x="6377073" y="5534587"/>
            <a:ext cx="720000" cy="720000"/>
          </a:xfrm>
          <a:prstGeom prst="ellipse">
            <a:avLst/>
          </a:prstGeom>
        </p:spPr>
      </p:pic>
      <p:sp>
        <p:nvSpPr>
          <p:cNvPr id="85" name="Rettangolo 84">
            <a:extLst>
              <a:ext uri="{FF2B5EF4-FFF2-40B4-BE49-F238E27FC236}">
                <a16:creationId xmlns:a16="http://schemas.microsoft.com/office/drawing/2014/main" id="{7D12D69B-C423-9089-2342-2B93312F6FB1}"/>
              </a:ext>
            </a:extLst>
          </p:cNvPr>
          <p:cNvSpPr/>
          <p:nvPr/>
        </p:nvSpPr>
        <p:spPr>
          <a:xfrm>
            <a:off x="1142148" y="6044389"/>
            <a:ext cx="3020439" cy="463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B050"/>
                </a:solidFill>
              </a:rPr>
              <a:t>BIONDI E CRISPINO</a:t>
            </a:r>
            <a:br>
              <a:rPr lang="it-IT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Biblioteca</a:t>
            </a:r>
            <a:endPara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DFCC3C7A-1B27-4736-8BC2-8707FB450888}"/>
              </a:ext>
            </a:extLst>
          </p:cNvPr>
          <p:cNvSpPr/>
          <p:nvPr/>
        </p:nvSpPr>
        <p:spPr>
          <a:xfrm>
            <a:off x="6104679" y="6044389"/>
            <a:ext cx="3020439" cy="463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kern="1200" dirty="0">
                <a:solidFill>
                  <a:srgbClr val="0070C0"/>
                </a:solidFill>
              </a:rPr>
              <a:t>ANGIOLINI E PAOLETTI</a:t>
            </a:r>
            <a:br>
              <a:rPr lang="it-IT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Biblioteca</a:t>
            </a:r>
            <a:endParaRPr lang="it-IT" sz="12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8" name="Connettore: Gomito 129">
            <a:extLst>
              <a:ext uri="{FF2B5EF4-FFF2-40B4-BE49-F238E27FC236}">
                <a16:creationId xmlns:a16="http://schemas.microsoft.com/office/drawing/2014/main" id="{B46232BC-F473-1969-CAA1-5AF0E3D3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90551" y="6386299"/>
            <a:ext cx="3109950" cy="471701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Immagine 102">
            <a:extLst>
              <a:ext uri="{FF2B5EF4-FFF2-40B4-BE49-F238E27FC236}">
                <a16:creationId xmlns:a16="http://schemas.microsoft.com/office/drawing/2014/main" id="{C0D690F4-A4BB-723E-938B-B9828C7FAA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85" r="12185"/>
          <a:stretch/>
        </p:blipFill>
        <p:spPr>
          <a:xfrm>
            <a:off x="2757625" y="4034701"/>
            <a:ext cx="720000" cy="720000"/>
          </a:xfrm>
          <a:prstGeom prst="ellipse">
            <a:avLst/>
          </a:prstGeom>
        </p:spPr>
      </p:pic>
      <p:sp>
        <p:nvSpPr>
          <p:cNvPr id="104" name="Rettangolo 103">
            <a:extLst>
              <a:ext uri="{FF2B5EF4-FFF2-40B4-BE49-F238E27FC236}">
                <a16:creationId xmlns:a16="http://schemas.microsoft.com/office/drawing/2014/main" id="{2AA5FFBA-FF7B-4275-8CF4-89FAE12997EA}"/>
              </a:ext>
            </a:extLst>
          </p:cNvPr>
          <p:cNvSpPr/>
          <p:nvPr/>
        </p:nvSpPr>
        <p:spPr>
          <a:xfrm>
            <a:off x="-115610" y="4076429"/>
            <a:ext cx="2754212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rgbClr val="00B050"/>
                </a:solidFill>
              </a:rPr>
              <a:t>IARIA</a:t>
            </a: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Laboratorio Musica</a:t>
            </a: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16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Ovale 104">
            <a:extLst>
              <a:ext uri="{FF2B5EF4-FFF2-40B4-BE49-F238E27FC236}">
                <a16:creationId xmlns:a16="http://schemas.microsoft.com/office/drawing/2014/main" id="{26FA0745-B802-09E6-60CC-C7CFD19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8674" y="3904351"/>
            <a:ext cx="213490" cy="2134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cxnSp>
        <p:nvCxnSpPr>
          <p:cNvPr id="112" name="Connettore: Gomito 129">
            <a:extLst>
              <a:ext uri="{FF2B5EF4-FFF2-40B4-BE49-F238E27FC236}">
                <a16:creationId xmlns:a16="http://schemas.microsoft.com/office/drawing/2014/main" id="{7C05AD51-8D03-CE81-21EC-F55A2FF3B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5" idx="3"/>
          </p:cNvCxnSpPr>
          <p:nvPr/>
        </p:nvCxnSpPr>
        <p:spPr>
          <a:xfrm flipV="1">
            <a:off x="3275066" y="4086576"/>
            <a:ext cx="1414873" cy="178754"/>
          </a:xfrm>
          <a:prstGeom prst="bentConnector2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6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igura a mano libera: Forma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4548" y="207494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INCLUSIONE</a:t>
            </a:r>
            <a:b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___________________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69696" y="235457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COLLEGIO DOCENTI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A056104-5853-CE86-DE47-B0160BE73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191926"/>
              </p:ext>
            </p:extLst>
          </p:nvPr>
        </p:nvGraphicFramePr>
        <p:xfrm>
          <a:off x="269696" y="1308914"/>
          <a:ext cx="10476861" cy="523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9A10AABD-489F-15B0-72FE-BEBFAE319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2519" y="226348"/>
            <a:ext cx="4773153" cy="560845"/>
          </a:xfrm>
          <a:prstGeom prst="rect">
            <a:avLst/>
          </a:prstGeom>
        </p:spPr>
      </p:pic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524" y="2861449"/>
            <a:ext cx="1825629" cy="1167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b="1" dirty="0" err="1">
                <a:solidFill>
                  <a:schemeClr val="accent4">
                    <a:lumMod val="75000"/>
                  </a:schemeClr>
                </a:solidFill>
              </a:rPr>
              <a:t>a.s.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 rtl="0"/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2023-2024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BA63B84-E4A9-C830-9FC8-BF48A0DD12D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9102" r="19102"/>
          <a:stretch/>
        </p:blipFill>
        <p:spPr>
          <a:xfrm>
            <a:off x="794262" y="4629872"/>
            <a:ext cx="1054152" cy="10541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8727957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Personalizzato 1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D7E7F0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350_TF33828058_Win32" id="{AAE2CF8E-046E-435C-920C-C4748A196ABC}" vid="{4EFA32F3-B42A-487C-9EF8-1F0B72C633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Organigramma del team</Template>
  <TotalTime>684</TotalTime>
  <Words>481</Words>
  <Application>Microsoft Office PowerPoint</Application>
  <PresentationFormat>Widescreen</PresentationFormat>
  <Paragraphs>126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Calibri</vt:lpstr>
      <vt:lpstr>Corbel</vt:lpstr>
      <vt:lpstr>Verdana</vt:lpstr>
      <vt:lpstr>Base</vt:lpstr>
      <vt:lpstr>ORGANIGRAMMA A.S. 2023-2024</vt:lpstr>
      <vt:lpstr>Organigramma</vt:lpstr>
      <vt:lpstr>STAFF DELLA PRESIDENZA</vt:lpstr>
      <vt:lpstr>COLLEGIO DOCENTI</vt:lpstr>
      <vt:lpstr>REFERENTI 1/4</vt:lpstr>
      <vt:lpstr>REFERENTI 2/4</vt:lpstr>
      <vt:lpstr>REFERENTI 3/4</vt:lpstr>
      <vt:lpstr>REFERENTI 4/4</vt:lpstr>
      <vt:lpstr>COLLEGIO DOCENTI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Organigramma</dc:title>
  <dc:creator>User14</dc:creator>
  <cp:lastModifiedBy>vicepresidenza02</cp:lastModifiedBy>
  <cp:revision>44</cp:revision>
  <dcterms:created xsi:type="dcterms:W3CDTF">2023-08-02T08:39:34Z</dcterms:created>
  <dcterms:modified xsi:type="dcterms:W3CDTF">2023-09-07T11:37:30Z</dcterms:modified>
</cp:coreProperties>
</file>