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6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52" autoAdjust="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outlineViewPr>
    <p:cViewPr>
      <p:scale>
        <a:sx n="33" d="100"/>
        <a:sy n="33" d="100"/>
      </p:scale>
      <p:origin x="0" y="-189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CD91F9-2F58-4222-95C8-5D7C2CDB5A5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070519A-5F80-46FA-84F6-84A607383353}">
      <dgm:prSet phldrT="[Testo]"/>
      <dgm:spPr/>
      <dgm:t>
        <a:bodyPr/>
        <a:lstStyle/>
        <a:p>
          <a:r>
            <a:rPr lang="it-IT" dirty="0"/>
            <a:t>Matematica</a:t>
          </a:r>
        </a:p>
      </dgm:t>
    </dgm:pt>
    <dgm:pt modelId="{5006A658-9D7A-4B64-8AB8-8F3700D02171}" type="parTrans" cxnId="{669AAEDB-BE25-4CAF-ACC6-8273DBD3246C}">
      <dgm:prSet/>
      <dgm:spPr/>
      <dgm:t>
        <a:bodyPr/>
        <a:lstStyle/>
        <a:p>
          <a:endParaRPr lang="it-IT"/>
        </a:p>
      </dgm:t>
    </dgm:pt>
    <dgm:pt modelId="{98B3C3C2-BD5E-4726-9815-BFF0659E1339}" type="sibTrans" cxnId="{669AAEDB-BE25-4CAF-ACC6-8273DBD3246C}">
      <dgm:prSet/>
      <dgm:spPr/>
      <dgm:t>
        <a:bodyPr/>
        <a:lstStyle/>
        <a:p>
          <a:endParaRPr lang="it-IT"/>
        </a:p>
      </dgm:t>
    </dgm:pt>
    <dgm:pt modelId="{71C8E638-F37F-461B-AB93-F7EC48811373}">
      <dgm:prSet phldrT="[Testo]" custT="1"/>
      <dgm:spPr/>
      <dgm:t>
        <a:bodyPr/>
        <a:lstStyle/>
        <a:p>
          <a:r>
            <a:rPr lang="it-IT" sz="2400" dirty="0"/>
            <a:t>2 corsi</a:t>
          </a:r>
        </a:p>
      </dgm:t>
    </dgm:pt>
    <dgm:pt modelId="{392E5BF8-8EDA-42BD-A7C3-7F8414095350}" type="parTrans" cxnId="{7B22C4A2-F24A-4F3D-B170-0F997F3D0523}">
      <dgm:prSet/>
      <dgm:spPr/>
      <dgm:t>
        <a:bodyPr/>
        <a:lstStyle/>
        <a:p>
          <a:endParaRPr lang="it-IT"/>
        </a:p>
      </dgm:t>
    </dgm:pt>
    <dgm:pt modelId="{70D19608-054F-4BF6-AC01-026A33846CF7}" type="sibTrans" cxnId="{7B22C4A2-F24A-4F3D-B170-0F997F3D0523}">
      <dgm:prSet/>
      <dgm:spPr/>
      <dgm:t>
        <a:bodyPr/>
        <a:lstStyle/>
        <a:p>
          <a:endParaRPr lang="it-IT"/>
        </a:p>
      </dgm:t>
    </dgm:pt>
    <dgm:pt modelId="{8E4A7EAF-F37B-417C-990E-5454A942A8DC}">
      <dgm:prSet phldrT="[Testo]" custT="1"/>
      <dgm:spPr/>
      <dgm:t>
        <a:bodyPr/>
        <a:lstStyle/>
        <a:p>
          <a:r>
            <a:rPr lang="it-IT" sz="2400" dirty="0"/>
            <a:t>4 Tutor</a:t>
          </a:r>
        </a:p>
      </dgm:t>
    </dgm:pt>
    <dgm:pt modelId="{84FFA23A-9DA4-4618-8928-682B4C4225EB}" type="parTrans" cxnId="{3D0BC35F-E7CB-475E-9432-FB11EFE56C93}">
      <dgm:prSet/>
      <dgm:spPr/>
      <dgm:t>
        <a:bodyPr/>
        <a:lstStyle/>
        <a:p>
          <a:endParaRPr lang="it-IT"/>
        </a:p>
      </dgm:t>
    </dgm:pt>
    <dgm:pt modelId="{0B888BC5-DBC1-4892-AC16-9540583825EC}" type="sibTrans" cxnId="{3D0BC35F-E7CB-475E-9432-FB11EFE56C93}">
      <dgm:prSet/>
      <dgm:spPr/>
      <dgm:t>
        <a:bodyPr/>
        <a:lstStyle/>
        <a:p>
          <a:endParaRPr lang="it-IT"/>
        </a:p>
      </dgm:t>
    </dgm:pt>
    <dgm:pt modelId="{56F108CE-AA49-4143-8554-E31CE92F6196}">
      <dgm:prSet phldrT="[Testo]"/>
      <dgm:spPr/>
      <dgm:t>
        <a:bodyPr/>
        <a:lstStyle/>
        <a:p>
          <a:r>
            <a:rPr lang="it-IT" dirty="0"/>
            <a:t>Inglese</a:t>
          </a:r>
        </a:p>
      </dgm:t>
    </dgm:pt>
    <dgm:pt modelId="{91B66468-2E88-499B-8978-29FC443F5CE2}" type="parTrans" cxnId="{1C1CBA79-742E-4851-9B4E-D28E5C387BBE}">
      <dgm:prSet/>
      <dgm:spPr/>
      <dgm:t>
        <a:bodyPr/>
        <a:lstStyle/>
        <a:p>
          <a:endParaRPr lang="it-IT"/>
        </a:p>
      </dgm:t>
    </dgm:pt>
    <dgm:pt modelId="{4A4EF367-F2B0-4C62-8DA8-12B3DE31D803}" type="sibTrans" cxnId="{1C1CBA79-742E-4851-9B4E-D28E5C387BBE}">
      <dgm:prSet/>
      <dgm:spPr/>
      <dgm:t>
        <a:bodyPr/>
        <a:lstStyle/>
        <a:p>
          <a:endParaRPr lang="it-IT"/>
        </a:p>
      </dgm:t>
    </dgm:pt>
    <dgm:pt modelId="{9776965F-4DB8-4EE8-A796-17FAD6E05CFC}">
      <dgm:prSet phldrT="[Testo]" custT="1"/>
      <dgm:spPr/>
      <dgm:t>
        <a:bodyPr/>
        <a:lstStyle/>
        <a:p>
          <a:r>
            <a:rPr lang="it-IT" sz="2400" dirty="0"/>
            <a:t>4 corsi</a:t>
          </a:r>
        </a:p>
      </dgm:t>
    </dgm:pt>
    <dgm:pt modelId="{0974A873-686A-4367-A58B-B4723FFF2C86}" type="parTrans" cxnId="{26D87BAB-7F5E-4605-B76E-BEB866A77963}">
      <dgm:prSet/>
      <dgm:spPr/>
      <dgm:t>
        <a:bodyPr/>
        <a:lstStyle/>
        <a:p>
          <a:endParaRPr lang="it-IT"/>
        </a:p>
      </dgm:t>
    </dgm:pt>
    <dgm:pt modelId="{34C745D4-D122-48D0-84C5-3EE0127D4D20}" type="sibTrans" cxnId="{26D87BAB-7F5E-4605-B76E-BEB866A77963}">
      <dgm:prSet/>
      <dgm:spPr/>
      <dgm:t>
        <a:bodyPr/>
        <a:lstStyle/>
        <a:p>
          <a:endParaRPr lang="it-IT"/>
        </a:p>
      </dgm:t>
    </dgm:pt>
    <dgm:pt modelId="{829BED8A-7B4A-4E61-8253-35F75BE15322}">
      <dgm:prSet phldrT="[Testo]" custT="1"/>
      <dgm:spPr/>
      <dgm:t>
        <a:bodyPr/>
        <a:lstStyle/>
        <a:p>
          <a:r>
            <a:rPr lang="it-IT" sz="2400" dirty="0"/>
            <a:t>8 Tutor</a:t>
          </a:r>
        </a:p>
      </dgm:t>
    </dgm:pt>
    <dgm:pt modelId="{680AC92E-0C25-4191-BCB4-F57584040C1C}" type="parTrans" cxnId="{6A0D3F63-FF29-4ABF-8525-FC9DCE7FB1BC}">
      <dgm:prSet/>
      <dgm:spPr/>
      <dgm:t>
        <a:bodyPr/>
        <a:lstStyle/>
        <a:p>
          <a:endParaRPr lang="it-IT"/>
        </a:p>
      </dgm:t>
    </dgm:pt>
    <dgm:pt modelId="{D5022DCE-F7E1-49B4-ABCF-935425B78285}" type="sibTrans" cxnId="{6A0D3F63-FF29-4ABF-8525-FC9DCE7FB1BC}">
      <dgm:prSet/>
      <dgm:spPr/>
      <dgm:t>
        <a:bodyPr/>
        <a:lstStyle/>
        <a:p>
          <a:endParaRPr lang="it-IT"/>
        </a:p>
      </dgm:t>
    </dgm:pt>
    <dgm:pt modelId="{C202F02F-EB2D-400B-8C6C-B5210B16497E}">
      <dgm:prSet custT="1"/>
      <dgm:spPr/>
      <dgm:t>
        <a:bodyPr/>
        <a:lstStyle/>
        <a:p>
          <a:r>
            <a:rPr lang="it-IT" sz="2400" dirty="0"/>
            <a:t>12 Studenti</a:t>
          </a:r>
        </a:p>
      </dgm:t>
    </dgm:pt>
    <dgm:pt modelId="{59E8CF05-98E2-40FA-B472-7DE0BDEEBE65}" type="parTrans" cxnId="{27D402EF-CF31-4D8B-AC8A-530DC1299AAE}">
      <dgm:prSet/>
      <dgm:spPr/>
      <dgm:t>
        <a:bodyPr/>
        <a:lstStyle/>
        <a:p>
          <a:endParaRPr lang="it-IT"/>
        </a:p>
      </dgm:t>
    </dgm:pt>
    <dgm:pt modelId="{A5E6A2D4-2E4D-4A59-AEDA-1102F38A225B}" type="sibTrans" cxnId="{27D402EF-CF31-4D8B-AC8A-530DC1299AAE}">
      <dgm:prSet/>
      <dgm:spPr/>
      <dgm:t>
        <a:bodyPr/>
        <a:lstStyle/>
        <a:p>
          <a:endParaRPr lang="it-IT"/>
        </a:p>
      </dgm:t>
    </dgm:pt>
    <dgm:pt modelId="{B44A70FA-AC3E-4C52-BA69-2F9D9BC08148}">
      <dgm:prSet custT="1"/>
      <dgm:spPr/>
      <dgm:t>
        <a:bodyPr/>
        <a:lstStyle/>
        <a:p>
          <a:r>
            <a:rPr lang="it-IT" sz="2400" dirty="0"/>
            <a:t>24</a:t>
          </a:r>
          <a:r>
            <a:rPr lang="it-IT" sz="3800" dirty="0"/>
            <a:t> </a:t>
          </a:r>
          <a:r>
            <a:rPr lang="it-IT" sz="2400" dirty="0"/>
            <a:t>alunni</a:t>
          </a:r>
        </a:p>
      </dgm:t>
    </dgm:pt>
    <dgm:pt modelId="{7A29D2C2-AA0D-418B-89A1-AC8A7E07CB70}" type="parTrans" cxnId="{A0CEC5C3-F386-4B23-BEFF-CA1459034F9D}">
      <dgm:prSet/>
      <dgm:spPr/>
      <dgm:t>
        <a:bodyPr/>
        <a:lstStyle/>
        <a:p>
          <a:endParaRPr lang="it-IT"/>
        </a:p>
      </dgm:t>
    </dgm:pt>
    <dgm:pt modelId="{45D5503C-3E55-4B47-B489-8FEAAAF0FE67}" type="sibTrans" cxnId="{A0CEC5C3-F386-4B23-BEFF-CA1459034F9D}">
      <dgm:prSet/>
      <dgm:spPr/>
      <dgm:t>
        <a:bodyPr/>
        <a:lstStyle/>
        <a:p>
          <a:endParaRPr lang="it-IT"/>
        </a:p>
      </dgm:t>
    </dgm:pt>
    <dgm:pt modelId="{13A79088-7A6F-4205-BE37-B73ABEB169D1}" type="pres">
      <dgm:prSet presAssocID="{BFCD91F9-2F58-4222-95C8-5D7C2CDB5A5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D10146B-B73B-47E9-A309-762D14BE2E61}" type="pres">
      <dgm:prSet presAssocID="{5070519A-5F80-46FA-84F6-84A607383353}" presName="root" presStyleCnt="0"/>
      <dgm:spPr/>
    </dgm:pt>
    <dgm:pt modelId="{F0BC57D1-8E45-429F-9B2F-72D9CE92D486}" type="pres">
      <dgm:prSet presAssocID="{5070519A-5F80-46FA-84F6-84A607383353}" presName="rootComposite" presStyleCnt="0"/>
      <dgm:spPr/>
    </dgm:pt>
    <dgm:pt modelId="{99BB6965-9590-4230-B690-C6EE22EEF8DC}" type="pres">
      <dgm:prSet presAssocID="{5070519A-5F80-46FA-84F6-84A607383353}" presName="rootText" presStyleLbl="node1" presStyleIdx="0" presStyleCnt="2"/>
      <dgm:spPr/>
    </dgm:pt>
    <dgm:pt modelId="{4BF4ACAA-BE45-45C0-A4F2-70C36A91ACF0}" type="pres">
      <dgm:prSet presAssocID="{5070519A-5F80-46FA-84F6-84A607383353}" presName="rootConnector" presStyleLbl="node1" presStyleIdx="0" presStyleCnt="2"/>
      <dgm:spPr/>
    </dgm:pt>
    <dgm:pt modelId="{D6B692CF-1A06-4CC7-9617-E7B1D212E2EE}" type="pres">
      <dgm:prSet presAssocID="{5070519A-5F80-46FA-84F6-84A607383353}" presName="childShape" presStyleCnt="0"/>
      <dgm:spPr/>
    </dgm:pt>
    <dgm:pt modelId="{B09B6F47-6EBB-494B-9AB8-E41DD2F079AB}" type="pres">
      <dgm:prSet presAssocID="{392E5BF8-8EDA-42BD-A7C3-7F8414095350}" presName="Name13" presStyleLbl="parChTrans1D2" presStyleIdx="0" presStyleCnt="6"/>
      <dgm:spPr/>
    </dgm:pt>
    <dgm:pt modelId="{C99B0A7B-3F0A-4B72-A419-8189E170E243}" type="pres">
      <dgm:prSet presAssocID="{71C8E638-F37F-461B-AB93-F7EC48811373}" presName="childText" presStyleLbl="bgAcc1" presStyleIdx="0" presStyleCnt="6">
        <dgm:presLayoutVars>
          <dgm:bulletEnabled val="1"/>
        </dgm:presLayoutVars>
      </dgm:prSet>
      <dgm:spPr/>
    </dgm:pt>
    <dgm:pt modelId="{3B5C86AB-3BC5-47E7-AF74-F3D8B0569841}" type="pres">
      <dgm:prSet presAssocID="{84FFA23A-9DA4-4618-8928-682B4C4225EB}" presName="Name13" presStyleLbl="parChTrans1D2" presStyleIdx="1" presStyleCnt="6"/>
      <dgm:spPr/>
    </dgm:pt>
    <dgm:pt modelId="{FCE328D6-40E8-43CE-916D-8AC4F349648E}" type="pres">
      <dgm:prSet presAssocID="{8E4A7EAF-F37B-417C-990E-5454A942A8DC}" presName="childText" presStyleLbl="bgAcc1" presStyleIdx="1" presStyleCnt="6">
        <dgm:presLayoutVars>
          <dgm:bulletEnabled val="1"/>
        </dgm:presLayoutVars>
      </dgm:prSet>
      <dgm:spPr/>
    </dgm:pt>
    <dgm:pt modelId="{28A01293-8E43-4C65-B940-C9BB4E1C48A9}" type="pres">
      <dgm:prSet presAssocID="{59E8CF05-98E2-40FA-B472-7DE0BDEEBE65}" presName="Name13" presStyleLbl="parChTrans1D2" presStyleIdx="2" presStyleCnt="6"/>
      <dgm:spPr/>
    </dgm:pt>
    <dgm:pt modelId="{A90F7DE9-5DD0-46FC-BA07-67DB0C70438D}" type="pres">
      <dgm:prSet presAssocID="{C202F02F-EB2D-400B-8C6C-B5210B16497E}" presName="childText" presStyleLbl="bgAcc1" presStyleIdx="2" presStyleCnt="6">
        <dgm:presLayoutVars>
          <dgm:bulletEnabled val="1"/>
        </dgm:presLayoutVars>
      </dgm:prSet>
      <dgm:spPr/>
    </dgm:pt>
    <dgm:pt modelId="{67E422F1-CAA9-47DA-9189-7EBF111B9AD4}" type="pres">
      <dgm:prSet presAssocID="{56F108CE-AA49-4143-8554-E31CE92F6196}" presName="root" presStyleCnt="0"/>
      <dgm:spPr/>
    </dgm:pt>
    <dgm:pt modelId="{5962EA68-6EDF-409C-8CF1-53D8ED99E062}" type="pres">
      <dgm:prSet presAssocID="{56F108CE-AA49-4143-8554-E31CE92F6196}" presName="rootComposite" presStyleCnt="0"/>
      <dgm:spPr/>
    </dgm:pt>
    <dgm:pt modelId="{E2F81C43-4F01-4140-BEE5-6A1A6E85C292}" type="pres">
      <dgm:prSet presAssocID="{56F108CE-AA49-4143-8554-E31CE92F6196}" presName="rootText" presStyleLbl="node1" presStyleIdx="1" presStyleCnt="2"/>
      <dgm:spPr/>
    </dgm:pt>
    <dgm:pt modelId="{D49B71B4-F29E-4F10-9BE7-A9C14B03EB9A}" type="pres">
      <dgm:prSet presAssocID="{56F108CE-AA49-4143-8554-E31CE92F6196}" presName="rootConnector" presStyleLbl="node1" presStyleIdx="1" presStyleCnt="2"/>
      <dgm:spPr/>
    </dgm:pt>
    <dgm:pt modelId="{6165D120-69A6-40DE-8436-A9B7D7C46F77}" type="pres">
      <dgm:prSet presAssocID="{56F108CE-AA49-4143-8554-E31CE92F6196}" presName="childShape" presStyleCnt="0"/>
      <dgm:spPr/>
    </dgm:pt>
    <dgm:pt modelId="{BA5535E0-25DC-4EB2-8B0C-718C560997C4}" type="pres">
      <dgm:prSet presAssocID="{0974A873-686A-4367-A58B-B4723FFF2C86}" presName="Name13" presStyleLbl="parChTrans1D2" presStyleIdx="3" presStyleCnt="6"/>
      <dgm:spPr/>
    </dgm:pt>
    <dgm:pt modelId="{A90C0BB0-5209-4502-82E4-5D31C2903216}" type="pres">
      <dgm:prSet presAssocID="{9776965F-4DB8-4EE8-A796-17FAD6E05CFC}" presName="childText" presStyleLbl="bgAcc1" presStyleIdx="3" presStyleCnt="6">
        <dgm:presLayoutVars>
          <dgm:bulletEnabled val="1"/>
        </dgm:presLayoutVars>
      </dgm:prSet>
      <dgm:spPr/>
    </dgm:pt>
    <dgm:pt modelId="{29133F5F-1B06-46E5-B660-5CE47A99D56E}" type="pres">
      <dgm:prSet presAssocID="{680AC92E-0C25-4191-BCB4-F57584040C1C}" presName="Name13" presStyleLbl="parChTrans1D2" presStyleIdx="4" presStyleCnt="6"/>
      <dgm:spPr/>
    </dgm:pt>
    <dgm:pt modelId="{68E1969B-720B-4A12-A618-9CEA6016B453}" type="pres">
      <dgm:prSet presAssocID="{829BED8A-7B4A-4E61-8253-35F75BE15322}" presName="childText" presStyleLbl="bgAcc1" presStyleIdx="4" presStyleCnt="6">
        <dgm:presLayoutVars>
          <dgm:bulletEnabled val="1"/>
        </dgm:presLayoutVars>
      </dgm:prSet>
      <dgm:spPr/>
    </dgm:pt>
    <dgm:pt modelId="{AEF73FD0-1AF3-4694-BD51-EDDEA45713A1}" type="pres">
      <dgm:prSet presAssocID="{7A29D2C2-AA0D-418B-89A1-AC8A7E07CB70}" presName="Name13" presStyleLbl="parChTrans1D2" presStyleIdx="5" presStyleCnt="6"/>
      <dgm:spPr/>
    </dgm:pt>
    <dgm:pt modelId="{BF7F96CB-314C-430F-AAE5-04E789D26114}" type="pres">
      <dgm:prSet presAssocID="{B44A70FA-AC3E-4C52-BA69-2F9D9BC08148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F4DB2827-D0E5-4054-8984-BA1769D677DD}" type="presOf" srcId="{8E4A7EAF-F37B-417C-990E-5454A942A8DC}" destId="{FCE328D6-40E8-43CE-916D-8AC4F349648E}" srcOrd="0" destOrd="0" presId="urn:microsoft.com/office/officeart/2005/8/layout/hierarchy3"/>
    <dgm:cxn modelId="{8547B25F-5015-4A63-AF2E-4D71956C2CE0}" type="presOf" srcId="{56F108CE-AA49-4143-8554-E31CE92F6196}" destId="{E2F81C43-4F01-4140-BEE5-6A1A6E85C292}" srcOrd="0" destOrd="0" presId="urn:microsoft.com/office/officeart/2005/8/layout/hierarchy3"/>
    <dgm:cxn modelId="{3D0BC35F-E7CB-475E-9432-FB11EFE56C93}" srcId="{5070519A-5F80-46FA-84F6-84A607383353}" destId="{8E4A7EAF-F37B-417C-990E-5454A942A8DC}" srcOrd="1" destOrd="0" parTransId="{84FFA23A-9DA4-4618-8928-682B4C4225EB}" sibTransId="{0B888BC5-DBC1-4892-AC16-9540583825EC}"/>
    <dgm:cxn modelId="{6A0D3F63-FF29-4ABF-8525-FC9DCE7FB1BC}" srcId="{56F108CE-AA49-4143-8554-E31CE92F6196}" destId="{829BED8A-7B4A-4E61-8253-35F75BE15322}" srcOrd="1" destOrd="0" parTransId="{680AC92E-0C25-4191-BCB4-F57584040C1C}" sibTransId="{D5022DCE-F7E1-49B4-ABCF-935425B78285}"/>
    <dgm:cxn modelId="{CCEBA850-7CA6-477A-B564-732DD3FC4901}" type="presOf" srcId="{0974A873-686A-4367-A58B-B4723FFF2C86}" destId="{BA5535E0-25DC-4EB2-8B0C-718C560997C4}" srcOrd="0" destOrd="0" presId="urn:microsoft.com/office/officeart/2005/8/layout/hierarchy3"/>
    <dgm:cxn modelId="{339F9A57-17AB-4D62-A640-BD31A96D57F6}" type="presOf" srcId="{5070519A-5F80-46FA-84F6-84A607383353}" destId="{99BB6965-9590-4230-B690-C6EE22EEF8DC}" srcOrd="0" destOrd="0" presId="urn:microsoft.com/office/officeart/2005/8/layout/hierarchy3"/>
    <dgm:cxn modelId="{1C1CBA79-742E-4851-9B4E-D28E5C387BBE}" srcId="{BFCD91F9-2F58-4222-95C8-5D7C2CDB5A5D}" destId="{56F108CE-AA49-4143-8554-E31CE92F6196}" srcOrd="1" destOrd="0" parTransId="{91B66468-2E88-499B-8978-29FC443F5CE2}" sibTransId="{4A4EF367-F2B0-4C62-8DA8-12B3DE31D803}"/>
    <dgm:cxn modelId="{CC53C379-5E61-427A-B55D-F34A431A161B}" type="presOf" srcId="{BFCD91F9-2F58-4222-95C8-5D7C2CDB5A5D}" destId="{13A79088-7A6F-4205-BE37-B73ABEB169D1}" srcOrd="0" destOrd="0" presId="urn:microsoft.com/office/officeart/2005/8/layout/hierarchy3"/>
    <dgm:cxn modelId="{FDAE957E-70E6-4790-8DCB-0D58858BF70D}" type="presOf" srcId="{56F108CE-AA49-4143-8554-E31CE92F6196}" destId="{D49B71B4-F29E-4F10-9BE7-A9C14B03EB9A}" srcOrd="1" destOrd="0" presId="urn:microsoft.com/office/officeart/2005/8/layout/hierarchy3"/>
    <dgm:cxn modelId="{7A4C748A-6A10-4ACF-A0B2-85164DCB70AE}" type="presOf" srcId="{829BED8A-7B4A-4E61-8253-35F75BE15322}" destId="{68E1969B-720B-4A12-A618-9CEA6016B453}" srcOrd="0" destOrd="0" presId="urn:microsoft.com/office/officeart/2005/8/layout/hierarchy3"/>
    <dgm:cxn modelId="{D03EFE8F-9DD1-40F9-982F-1AEC042A5E83}" type="presOf" srcId="{84FFA23A-9DA4-4618-8928-682B4C4225EB}" destId="{3B5C86AB-3BC5-47E7-AF74-F3D8B0569841}" srcOrd="0" destOrd="0" presId="urn:microsoft.com/office/officeart/2005/8/layout/hierarchy3"/>
    <dgm:cxn modelId="{EFD88C96-872F-4CF8-B98F-592BA86A9F33}" type="presOf" srcId="{392E5BF8-8EDA-42BD-A7C3-7F8414095350}" destId="{B09B6F47-6EBB-494B-9AB8-E41DD2F079AB}" srcOrd="0" destOrd="0" presId="urn:microsoft.com/office/officeart/2005/8/layout/hierarchy3"/>
    <dgm:cxn modelId="{84699D9B-4316-4D7E-983E-90C93349750E}" type="presOf" srcId="{680AC92E-0C25-4191-BCB4-F57584040C1C}" destId="{29133F5F-1B06-46E5-B660-5CE47A99D56E}" srcOrd="0" destOrd="0" presId="urn:microsoft.com/office/officeart/2005/8/layout/hierarchy3"/>
    <dgm:cxn modelId="{DC23E29D-0350-45CF-A5E1-69C23E878993}" type="presOf" srcId="{59E8CF05-98E2-40FA-B472-7DE0BDEEBE65}" destId="{28A01293-8E43-4C65-B940-C9BB4E1C48A9}" srcOrd="0" destOrd="0" presId="urn:microsoft.com/office/officeart/2005/8/layout/hierarchy3"/>
    <dgm:cxn modelId="{7B22C4A2-F24A-4F3D-B170-0F997F3D0523}" srcId="{5070519A-5F80-46FA-84F6-84A607383353}" destId="{71C8E638-F37F-461B-AB93-F7EC48811373}" srcOrd="0" destOrd="0" parTransId="{392E5BF8-8EDA-42BD-A7C3-7F8414095350}" sibTransId="{70D19608-054F-4BF6-AC01-026A33846CF7}"/>
    <dgm:cxn modelId="{81BAC0AA-F9C2-497A-B5F1-79744F7A1222}" type="presOf" srcId="{5070519A-5F80-46FA-84F6-84A607383353}" destId="{4BF4ACAA-BE45-45C0-A4F2-70C36A91ACF0}" srcOrd="1" destOrd="0" presId="urn:microsoft.com/office/officeart/2005/8/layout/hierarchy3"/>
    <dgm:cxn modelId="{26D87BAB-7F5E-4605-B76E-BEB866A77963}" srcId="{56F108CE-AA49-4143-8554-E31CE92F6196}" destId="{9776965F-4DB8-4EE8-A796-17FAD6E05CFC}" srcOrd="0" destOrd="0" parTransId="{0974A873-686A-4367-A58B-B4723FFF2C86}" sibTransId="{34C745D4-D122-48D0-84C5-3EE0127D4D20}"/>
    <dgm:cxn modelId="{A0CEC5C3-F386-4B23-BEFF-CA1459034F9D}" srcId="{56F108CE-AA49-4143-8554-E31CE92F6196}" destId="{B44A70FA-AC3E-4C52-BA69-2F9D9BC08148}" srcOrd="2" destOrd="0" parTransId="{7A29D2C2-AA0D-418B-89A1-AC8A7E07CB70}" sibTransId="{45D5503C-3E55-4B47-B489-8FEAAAF0FE67}"/>
    <dgm:cxn modelId="{6DB160C8-106B-41DB-A400-F7B9C51F762D}" type="presOf" srcId="{7A29D2C2-AA0D-418B-89A1-AC8A7E07CB70}" destId="{AEF73FD0-1AF3-4694-BD51-EDDEA45713A1}" srcOrd="0" destOrd="0" presId="urn:microsoft.com/office/officeart/2005/8/layout/hierarchy3"/>
    <dgm:cxn modelId="{DFBE7FD5-2AAA-4A13-9978-7185C4973E0E}" type="presOf" srcId="{B44A70FA-AC3E-4C52-BA69-2F9D9BC08148}" destId="{BF7F96CB-314C-430F-AAE5-04E789D26114}" srcOrd="0" destOrd="0" presId="urn:microsoft.com/office/officeart/2005/8/layout/hierarchy3"/>
    <dgm:cxn modelId="{2DB7ACD7-3F70-4B22-9F8D-1AD1282347C8}" type="presOf" srcId="{9776965F-4DB8-4EE8-A796-17FAD6E05CFC}" destId="{A90C0BB0-5209-4502-82E4-5D31C2903216}" srcOrd="0" destOrd="0" presId="urn:microsoft.com/office/officeart/2005/8/layout/hierarchy3"/>
    <dgm:cxn modelId="{669AAEDB-BE25-4CAF-ACC6-8273DBD3246C}" srcId="{BFCD91F9-2F58-4222-95C8-5D7C2CDB5A5D}" destId="{5070519A-5F80-46FA-84F6-84A607383353}" srcOrd="0" destOrd="0" parTransId="{5006A658-9D7A-4B64-8AB8-8F3700D02171}" sibTransId="{98B3C3C2-BD5E-4726-9815-BFF0659E1339}"/>
    <dgm:cxn modelId="{DB5B89E0-EE9A-4596-8BC8-5DDF3F63C92F}" type="presOf" srcId="{71C8E638-F37F-461B-AB93-F7EC48811373}" destId="{C99B0A7B-3F0A-4B72-A419-8189E170E243}" srcOrd="0" destOrd="0" presId="urn:microsoft.com/office/officeart/2005/8/layout/hierarchy3"/>
    <dgm:cxn modelId="{597C78E1-FE05-4784-92FB-1A0004E8331C}" type="presOf" srcId="{C202F02F-EB2D-400B-8C6C-B5210B16497E}" destId="{A90F7DE9-5DD0-46FC-BA07-67DB0C70438D}" srcOrd="0" destOrd="0" presId="urn:microsoft.com/office/officeart/2005/8/layout/hierarchy3"/>
    <dgm:cxn modelId="{27D402EF-CF31-4D8B-AC8A-530DC1299AAE}" srcId="{5070519A-5F80-46FA-84F6-84A607383353}" destId="{C202F02F-EB2D-400B-8C6C-B5210B16497E}" srcOrd="2" destOrd="0" parTransId="{59E8CF05-98E2-40FA-B472-7DE0BDEEBE65}" sibTransId="{A5E6A2D4-2E4D-4A59-AEDA-1102F38A225B}"/>
    <dgm:cxn modelId="{BFE0C866-48F4-4101-BEE6-ADE5C571779B}" type="presParOf" srcId="{13A79088-7A6F-4205-BE37-B73ABEB169D1}" destId="{6D10146B-B73B-47E9-A309-762D14BE2E61}" srcOrd="0" destOrd="0" presId="urn:microsoft.com/office/officeart/2005/8/layout/hierarchy3"/>
    <dgm:cxn modelId="{CA19AA15-B818-4559-B5C2-B093E769857A}" type="presParOf" srcId="{6D10146B-B73B-47E9-A309-762D14BE2E61}" destId="{F0BC57D1-8E45-429F-9B2F-72D9CE92D486}" srcOrd="0" destOrd="0" presId="urn:microsoft.com/office/officeart/2005/8/layout/hierarchy3"/>
    <dgm:cxn modelId="{2D3F2081-1DDD-4F4D-97EE-47E085F3F2A3}" type="presParOf" srcId="{F0BC57D1-8E45-429F-9B2F-72D9CE92D486}" destId="{99BB6965-9590-4230-B690-C6EE22EEF8DC}" srcOrd="0" destOrd="0" presId="urn:microsoft.com/office/officeart/2005/8/layout/hierarchy3"/>
    <dgm:cxn modelId="{C5924D57-C175-48C2-B59C-7AB3188D56F6}" type="presParOf" srcId="{F0BC57D1-8E45-429F-9B2F-72D9CE92D486}" destId="{4BF4ACAA-BE45-45C0-A4F2-70C36A91ACF0}" srcOrd="1" destOrd="0" presId="urn:microsoft.com/office/officeart/2005/8/layout/hierarchy3"/>
    <dgm:cxn modelId="{6E10E931-338D-4E0F-880F-27E84F6C3929}" type="presParOf" srcId="{6D10146B-B73B-47E9-A309-762D14BE2E61}" destId="{D6B692CF-1A06-4CC7-9617-E7B1D212E2EE}" srcOrd="1" destOrd="0" presId="urn:microsoft.com/office/officeart/2005/8/layout/hierarchy3"/>
    <dgm:cxn modelId="{40426587-0A5C-47E0-80EF-A3053F3E0CE4}" type="presParOf" srcId="{D6B692CF-1A06-4CC7-9617-E7B1D212E2EE}" destId="{B09B6F47-6EBB-494B-9AB8-E41DD2F079AB}" srcOrd="0" destOrd="0" presId="urn:microsoft.com/office/officeart/2005/8/layout/hierarchy3"/>
    <dgm:cxn modelId="{D824AA39-BE3B-42E1-890F-29C100DADE95}" type="presParOf" srcId="{D6B692CF-1A06-4CC7-9617-E7B1D212E2EE}" destId="{C99B0A7B-3F0A-4B72-A419-8189E170E243}" srcOrd="1" destOrd="0" presId="urn:microsoft.com/office/officeart/2005/8/layout/hierarchy3"/>
    <dgm:cxn modelId="{A9B736D1-FDA2-46F3-8A16-5B494F0F6EEE}" type="presParOf" srcId="{D6B692CF-1A06-4CC7-9617-E7B1D212E2EE}" destId="{3B5C86AB-3BC5-47E7-AF74-F3D8B0569841}" srcOrd="2" destOrd="0" presId="urn:microsoft.com/office/officeart/2005/8/layout/hierarchy3"/>
    <dgm:cxn modelId="{3A424674-7B6A-4B13-97DD-605E3D638C6D}" type="presParOf" srcId="{D6B692CF-1A06-4CC7-9617-E7B1D212E2EE}" destId="{FCE328D6-40E8-43CE-916D-8AC4F349648E}" srcOrd="3" destOrd="0" presId="urn:microsoft.com/office/officeart/2005/8/layout/hierarchy3"/>
    <dgm:cxn modelId="{21C1F11A-3CCB-46CE-9808-EAE535C40DC9}" type="presParOf" srcId="{D6B692CF-1A06-4CC7-9617-E7B1D212E2EE}" destId="{28A01293-8E43-4C65-B940-C9BB4E1C48A9}" srcOrd="4" destOrd="0" presId="urn:microsoft.com/office/officeart/2005/8/layout/hierarchy3"/>
    <dgm:cxn modelId="{F5C9DBA3-91AD-4811-9D66-F8384DD65EBD}" type="presParOf" srcId="{D6B692CF-1A06-4CC7-9617-E7B1D212E2EE}" destId="{A90F7DE9-5DD0-46FC-BA07-67DB0C70438D}" srcOrd="5" destOrd="0" presId="urn:microsoft.com/office/officeart/2005/8/layout/hierarchy3"/>
    <dgm:cxn modelId="{9949EB6C-0B90-43D7-BC11-2BA09718D68F}" type="presParOf" srcId="{13A79088-7A6F-4205-BE37-B73ABEB169D1}" destId="{67E422F1-CAA9-47DA-9189-7EBF111B9AD4}" srcOrd="1" destOrd="0" presId="urn:microsoft.com/office/officeart/2005/8/layout/hierarchy3"/>
    <dgm:cxn modelId="{17C1435D-16D3-4E3B-AC56-926215DFF75F}" type="presParOf" srcId="{67E422F1-CAA9-47DA-9189-7EBF111B9AD4}" destId="{5962EA68-6EDF-409C-8CF1-53D8ED99E062}" srcOrd="0" destOrd="0" presId="urn:microsoft.com/office/officeart/2005/8/layout/hierarchy3"/>
    <dgm:cxn modelId="{DA7DA6B4-05B4-4FD1-9B39-9B2425910C44}" type="presParOf" srcId="{5962EA68-6EDF-409C-8CF1-53D8ED99E062}" destId="{E2F81C43-4F01-4140-BEE5-6A1A6E85C292}" srcOrd="0" destOrd="0" presId="urn:microsoft.com/office/officeart/2005/8/layout/hierarchy3"/>
    <dgm:cxn modelId="{C9D5EC4A-68ED-4038-9AD4-D55A92F99C4B}" type="presParOf" srcId="{5962EA68-6EDF-409C-8CF1-53D8ED99E062}" destId="{D49B71B4-F29E-4F10-9BE7-A9C14B03EB9A}" srcOrd="1" destOrd="0" presId="urn:microsoft.com/office/officeart/2005/8/layout/hierarchy3"/>
    <dgm:cxn modelId="{9BD81289-7A24-487F-85A8-02A9FC8C92E9}" type="presParOf" srcId="{67E422F1-CAA9-47DA-9189-7EBF111B9AD4}" destId="{6165D120-69A6-40DE-8436-A9B7D7C46F77}" srcOrd="1" destOrd="0" presId="urn:microsoft.com/office/officeart/2005/8/layout/hierarchy3"/>
    <dgm:cxn modelId="{AC63BAAA-886B-43EC-A83A-CB2FBAF9FC1B}" type="presParOf" srcId="{6165D120-69A6-40DE-8436-A9B7D7C46F77}" destId="{BA5535E0-25DC-4EB2-8B0C-718C560997C4}" srcOrd="0" destOrd="0" presId="urn:microsoft.com/office/officeart/2005/8/layout/hierarchy3"/>
    <dgm:cxn modelId="{E3EFEEED-5569-4809-A797-976FDD9AE2B8}" type="presParOf" srcId="{6165D120-69A6-40DE-8436-A9B7D7C46F77}" destId="{A90C0BB0-5209-4502-82E4-5D31C2903216}" srcOrd="1" destOrd="0" presId="urn:microsoft.com/office/officeart/2005/8/layout/hierarchy3"/>
    <dgm:cxn modelId="{4FC68ED9-8C55-49E2-A664-2926EEF8CFBD}" type="presParOf" srcId="{6165D120-69A6-40DE-8436-A9B7D7C46F77}" destId="{29133F5F-1B06-46E5-B660-5CE47A99D56E}" srcOrd="2" destOrd="0" presId="urn:microsoft.com/office/officeart/2005/8/layout/hierarchy3"/>
    <dgm:cxn modelId="{5DF27E0A-D904-4273-878B-4F1771661C78}" type="presParOf" srcId="{6165D120-69A6-40DE-8436-A9B7D7C46F77}" destId="{68E1969B-720B-4A12-A618-9CEA6016B453}" srcOrd="3" destOrd="0" presId="urn:microsoft.com/office/officeart/2005/8/layout/hierarchy3"/>
    <dgm:cxn modelId="{91AFF470-0D75-45EE-B9A1-70593D1057BE}" type="presParOf" srcId="{6165D120-69A6-40DE-8436-A9B7D7C46F77}" destId="{AEF73FD0-1AF3-4694-BD51-EDDEA45713A1}" srcOrd="4" destOrd="0" presId="urn:microsoft.com/office/officeart/2005/8/layout/hierarchy3"/>
    <dgm:cxn modelId="{A6D6D66C-9185-4187-86B2-AE999254F367}" type="presParOf" srcId="{6165D120-69A6-40DE-8436-A9B7D7C46F77}" destId="{BF7F96CB-314C-430F-AAE5-04E789D2611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CD91F9-2F58-4222-95C8-5D7C2CDB5A5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070519A-5F80-46FA-84F6-84A607383353}">
      <dgm:prSet phldrT="[Testo]"/>
      <dgm:spPr/>
      <dgm:t>
        <a:bodyPr/>
        <a:lstStyle/>
        <a:p>
          <a:r>
            <a:rPr lang="it-IT" dirty="0"/>
            <a:t>Matematica</a:t>
          </a:r>
        </a:p>
      </dgm:t>
    </dgm:pt>
    <dgm:pt modelId="{5006A658-9D7A-4B64-8AB8-8F3700D02171}" type="parTrans" cxnId="{669AAEDB-BE25-4CAF-ACC6-8273DBD3246C}">
      <dgm:prSet/>
      <dgm:spPr/>
      <dgm:t>
        <a:bodyPr/>
        <a:lstStyle/>
        <a:p>
          <a:endParaRPr lang="it-IT"/>
        </a:p>
      </dgm:t>
    </dgm:pt>
    <dgm:pt modelId="{98B3C3C2-BD5E-4726-9815-BFF0659E1339}" type="sibTrans" cxnId="{669AAEDB-BE25-4CAF-ACC6-8273DBD3246C}">
      <dgm:prSet/>
      <dgm:spPr/>
      <dgm:t>
        <a:bodyPr/>
        <a:lstStyle/>
        <a:p>
          <a:endParaRPr lang="it-IT"/>
        </a:p>
      </dgm:t>
    </dgm:pt>
    <dgm:pt modelId="{71C8E638-F37F-461B-AB93-F7EC48811373}">
      <dgm:prSet phldrT="[Testo]" custT="1"/>
      <dgm:spPr/>
      <dgm:t>
        <a:bodyPr/>
        <a:lstStyle/>
        <a:p>
          <a:r>
            <a:rPr lang="it-IT" sz="2400" dirty="0"/>
            <a:t>2 corsi</a:t>
          </a:r>
        </a:p>
      </dgm:t>
    </dgm:pt>
    <dgm:pt modelId="{392E5BF8-8EDA-42BD-A7C3-7F8414095350}" type="parTrans" cxnId="{7B22C4A2-F24A-4F3D-B170-0F997F3D0523}">
      <dgm:prSet/>
      <dgm:spPr/>
      <dgm:t>
        <a:bodyPr/>
        <a:lstStyle/>
        <a:p>
          <a:endParaRPr lang="it-IT"/>
        </a:p>
      </dgm:t>
    </dgm:pt>
    <dgm:pt modelId="{70D19608-054F-4BF6-AC01-026A33846CF7}" type="sibTrans" cxnId="{7B22C4A2-F24A-4F3D-B170-0F997F3D0523}">
      <dgm:prSet/>
      <dgm:spPr/>
      <dgm:t>
        <a:bodyPr/>
        <a:lstStyle/>
        <a:p>
          <a:endParaRPr lang="it-IT"/>
        </a:p>
      </dgm:t>
    </dgm:pt>
    <dgm:pt modelId="{8E4A7EAF-F37B-417C-990E-5454A942A8DC}">
      <dgm:prSet phldrT="[Testo]" custT="1"/>
      <dgm:spPr/>
      <dgm:t>
        <a:bodyPr/>
        <a:lstStyle/>
        <a:p>
          <a:r>
            <a:rPr lang="it-IT" sz="2400" dirty="0"/>
            <a:t>4 Tutor</a:t>
          </a:r>
        </a:p>
      </dgm:t>
    </dgm:pt>
    <dgm:pt modelId="{84FFA23A-9DA4-4618-8928-682B4C4225EB}" type="parTrans" cxnId="{3D0BC35F-E7CB-475E-9432-FB11EFE56C93}">
      <dgm:prSet/>
      <dgm:spPr/>
      <dgm:t>
        <a:bodyPr/>
        <a:lstStyle/>
        <a:p>
          <a:endParaRPr lang="it-IT"/>
        </a:p>
      </dgm:t>
    </dgm:pt>
    <dgm:pt modelId="{0B888BC5-DBC1-4892-AC16-9540583825EC}" type="sibTrans" cxnId="{3D0BC35F-E7CB-475E-9432-FB11EFE56C93}">
      <dgm:prSet/>
      <dgm:spPr/>
      <dgm:t>
        <a:bodyPr/>
        <a:lstStyle/>
        <a:p>
          <a:endParaRPr lang="it-IT"/>
        </a:p>
      </dgm:t>
    </dgm:pt>
    <dgm:pt modelId="{56F108CE-AA49-4143-8554-E31CE92F6196}">
      <dgm:prSet phldrT="[Testo]"/>
      <dgm:spPr/>
      <dgm:t>
        <a:bodyPr/>
        <a:lstStyle/>
        <a:p>
          <a:r>
            <a:rPr lang="it-IT" dirty="0"/>
            <a:t>Inglese</a:t>
          </a:r>
        </a:p>
      </dgm:t>
    </dgm:pt>
    <dgm:pt modelId="{91B66468-2E88-499B-8978-29FC443F5CE2}" type="parTrans" cxnId="{1C1CBA79-742E-4851-9B4E-D28E5C387BBE}">
      <dgm:prSet/>
      <dgm:spPr/>
      <dgm:t>
        <a:bodyPr/>
        <a:lstStyle/>
        <a:p>
          <a:endParaRPr lang="it-IT"/>
        </a:p>
      </dgm:t>
    </dgm:pt>
    <dgm:pt modelId="{4A4EF367-F2B0-4C62-8DA8-12B3DE31D803}" type="sibTrans" cxnId="{1C1CBA79-742E-4851-9B4E-D28E5C387BBE}">
      <dgm:prSet/>
      <dgm:spPr/>
      <dgm:t>
        <a:bodyPr/>
        <a:lstStyle/>
        <a:p>
          <a:endParaRPr lang="it-IT"/>
        </a:p>
      </dgm:t>
    </dgm:pt>
    <dgm:pt modelId="{9776965F-4DB8-4EE8-A796-17FAD6E05CFC}">
      <dgm:prSet phldrT="[Testo]" custT="1"/>
      <dgm:spPr/>
      <dgm:t>
        <a:bodyPr/>
        <a:lstStyle/>
        <a:p>
          <a:r>
            <a:rPr lang="it-IT" sz="2400" dirty="0"/>
            <a:t>2 corsi</a:t>
          </a:r>
        </a:p>
      </dgm:t>
    </dgm:pt>
    <dgm:pt modelId="{0974A873-686A-4367-A58B-B4723FFF2C86}" type="parTrans" cxnId="{26D87BAB-7F5E-4605-B76E-BEB866A77963}">
      <dgm:prSet/>
      <dgm:spPr/>
      <dgm:t>
        <a:bodyPr/>
        <a:lstStyle/>
        <a:p>
          <a:endParaRPr lang="it-IT"/>
        </a:p>
      </dgm:t>
    </dgm:pt>
    <dgm:pt modelId="{34C745D4-D122-48D0-84C5-3EE0127D4D20}" type="sibTrans" cxnId="{26D87BAB-7F5E-4605-B76E-BEB866A77963}">
      <dgm:prSet/>
      <dgm:spPr/>
      <dgm:t>
        <a:bodyPr/>
        <a:lstStyle/>
        <a:p>
          <a:endParaRPr lang="it-IT"/>
        </a:p>
      </dgm:t>
    </dgm:pt>
    <dgm:pt modelId="{829BED8A-7B4A-4E61-8253-35F75BE15322}">
      <dgm:prSet phldrT="[Testo]" custT="1"/>
      <dgm:spPr/>
      <dgm:t>
        <a:bodyPr/>
        <a:lstStyle/>
        <a:p>
          <a:r>
            <a:rPr lang="it-IT" sz="2400" dirty="0"/>
            <a:t>4 Tutor</a:t>
          </a:r>
        </a:p>
      </dgm:t>
    </dgm:pt>
    <dgm:pt modelId="{680AC92E-0C25-4191-BCB4-F57584040C1C}" type="parTrans" cxnId="{6A0D3F63-FF29-4ABF-8525-FC9DCE7FB1BC}">
      <dgm:prSet/>
      <dgm:spPr/>
      <dgm:t>
        <a:bodyPr/>
        <a:lstStyle/>
        <a:p>
          <a:endParaRPr lang="it-IT"/>
        </a:p>
      </dgm:t>
    </dgm:pt>
    <dgm:pt modelId="{D5022DCE-F7E1-49B4-ABCF-935425B78285}" type="sibTrans" cxnId="{6A0D3F63-FF29-4ABF-8525-FC9DCE7FB1BC}">
      <dgm:prSet/>
      <dgm:spPr/>
      <dgm:t>
        <a:bodyPr/>
        <a:lstStyle/>
        <a:p>
          <a:endParaRPr lang="it-IT"/>
        </a:p>
      </dgm:t>
    </dgm:pt>
    <dgm:pt modelId="{C202F02F-EB2D-400B-8C6C-B5210B16497E}">
      <dgm:prSet custT="1"/>
      <dgm:spPr/>
      <dgm:t>
        <a:bodyPr/>
        <a:lstStyle/>
        <a:p>
          <a:r>
            <a:rPr lang="it-IT" sz="2400" dirty="0"/>
            <a:t>12 Studenti</a:t>
          </a:r>
        </a:p>
      </dgm:t>
    </dgm:pt>
    <dgm:pt modelId="{59E8CF05-98E2-40FA-B472-7DE0BDEEBE65}" type="parTrans" cxnId="{27D402EF-CF31-4D8B-AC8A-530DC1299AAE}">
      <dgm:prSet/>
      <dgm:spPr/>
      <dgm:t>
        <a:bodyPr/>
        <a:lstStyle/>
        <a:p>
          <a:endParaRPr lang="it-IT"/>
        </a:p>
      </dgm:t>
    </dgm:pt>
    <dgm:pt modelId="{A5E6A2D4-2E4D-4A59-AEDA-1102F38A225B}" type="sibTrans" cxnId="{27D402EF-CF31-4D8B-AC8A-530DC1299AAE}">
      <dgm:prSet/>
      <dgm:spPr/>
      <dgm:t>
        <a:bodyPr/>
        <a:lstStyle/>
        <a:p>
          <a:endParaRPr lang="it-IT"/>
        </a:p>
      </dgm:t>
    </dgm:pt>
    <dgm:pt modelId="{B44A70FA-AC3E-4C52-BA69-2F9D9BC08148}">
      <dgm:prSet custT="1"/>
      <dgm:spPr/>
      <dgm:t>
        <a:bodyPr/>
        <a:lstStyle/>
        <a:p>
          <a:r>
            <a:rPr lang="it-IT" sz="2400" dirty="0"/>
            <a:t>12 alunni</a:t>
          </a:r>
        </a:p>
      </dgm:t>
    </dgm:pt>
    <dgm:pt modelId="{7A29D2C2-AA0D-418B-89A1-AC8A7E07CB70}" type="parTrans" cxnId="{A0CEC5C3-F386-4B23-BEFF-CA1459034F9D}">
      <dgm:prSet/>
      <dgm:spPr/>
      <dgm:t>
        <a:bodyPr/>
        <a:lstStyle/>
        <a:p>
          <a:endParaRPr lang="it-IT"/>
        </a:p>
      </dgm:t>
    </dgm:pt>
    <dgm:pt modelId="{45D5503C-3E55-4B47-B489-8FEAAAF0FE67}" type="sibTrans" cxnId="{A0CEC5C3-F386-4B23-BEFF-CA1459034F9D}">
      <dgm:prSet/>
      <dgm:spPr/>
      <dgm:t>
        <a:bodyPr/>
        <a:lstStyle/>
        <a:p>
          <a:endParaRPr lang="it-IT"/>
        </a:p>
      </dgm:t>
    </dgm:pt>
    <dgm:pt modelId="{13A79088-7A6F-4205-BE37-B73ABEB169D1}" type="pres">
      <dgm:prSet presAssocID="{BFCD91F9-2F58-4222-95C8-5D7C2CDB5A5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D10146B-B73B-47E9-A309-762D14BE2E61}" type="pres">
      <dgm:prSet presAssocID="{5070519A-5F80-46FA-84F6-84A607383353}" presName="root" presStyleCnt="0"/>
      <dgm:spPr/>
    </dgm:pt>
    <dgm:pt modelId="{F0BC57D1-8E45-429F-9B2F-72D9CE92D486}" type="pres">
      <dgm:prSet presAssocID="{5070519A-5F80-46FA-84F6-84A607383353}" presName="rootComposite" presStyleCnt="0"/>
      <dgm:spPr/>
    </dgm:pt>
    <dgm:pt modelId="{99BB6965-9590-4230-B690-C6EE22EEF8DC}" type="pres">
      <dgm:prSet presAssocID="{5070519A-5F80-46FA-84F6-84A607383353}" presName="rootText" presStyleLbl="node1" presStyleIdx="0" presStyleCnt="2"/>
      <dgm:spPr/>
    </dgm:pt>
    <dgm:pt modelId="{4BF4ACAA-BE45-45C0-A4F2-70C36A91ACF0}" type="pres">
      <dgm:prSet presAssocID="{5070519A-5F80-46FA-84F6-84A607383353}" presName="rootConnector" presStyleLbl="node1" presStyleIdx="0" presStyleCnt="2"/>
      <dgm:spPr/>
    </dgm:pt>
    <dgm:pt modelId="{D6B692CF-1A06-4CC7-9617-E7B1D212E2EE}" type="pres">
      <dgm:prSet presAssocID="{5070519A-5F80-46FA-84F6-84A607383353}" presName="childShape" presStyleCnt="0"/>
      <dgm:spPr/>
    </dgm:pt>
    <dgm:pt modelId="{B09B6F47-6EBB-494B-9AB8-E41DD2F079AB}" type="pres">
      <dgm:prSet presAssocID="{392E5BF8-8EDA-42BD-A7C3-7F8414095350}" presName="Name13" presStyleLbl="parChTrans1D2" presStyleIdx="0" presStyleCnt="6"/>
      <dgm:spPr/>
    </dgm:pt>
    <dgm:pt modelId="{C99B0A7B-3F0A-4B72-A419-8189E170E243}" type="pres">
      <dgm:prSet presAssocID="{71C8E638-F37F-461B-AB93-F7EC48811373}" presName="childText" presStyleLbl="bgAcc1" presStyleIdx="0" presStyleCnt="6">
        <dgm:presLayoutVars>
          <dgm:bulletEnabled val="1"/>
        </dgm:presLayoutVars>
      </dgm:prSet>
      <dgm:spPr/>
    </dgm:pt>
    <dgm:pt modelId="{3B5C86AB-3BC5-47E7-AF74-F3D8B0569841}" type="pres">
      <dgm:prSet presAssocID="{84FFA23A-9DA4-4618-8928-682B4C4225EB}" presName="Name13" presStyleLbl="parChTrans1D2" presStyleIdx="1" presStyleCnt="6"/>
      <dgm:spPr/>
    </dgm:pt>
    <dgm:pt modelId="{FCE328D6-40E8-43CE-916D-8AC4F349648E}" type="pres">
      <dgm:prSet presAssocID="{8E4A7EAF-F37B-417C-990E-5454A942A8DC}" presName="childText" presStyleLbl="bgAcc1" presStyleIdx="1" presStyleCnt="6">
        <dgm:presLayoutVars>
          <dgm:bulletEnabled val="1"/>
        </dgm:presLayoutVars>
      </dgm:prSet>
      <dgm:spPr/>
    </dgm:pt>
    <dgm:pt modelId="{28A01293-8E43-4C65-B940-C9BB4E1C48A9}" type="pres">
      <dgm:prSet presAssocID="{59E8CF05-98E2-40FA-B472-7DE0BDEEBE65}" presName="Name13" presStyleLbl="parChTrans1D2" presStyleIdx="2" presStyleCnt="6"/>
      <dgm:spPr/>
    </dgm:pt>
    <dgm:pt modelId="{A90F7DE9-5DD0-46FC-BA07-67DB0C70438D}" type="pres">
      <dgm:prSet presAssocID="{C202F02F-EB2D-400B-8C6C-B5210B16497E}" presName="childText" presStyleLbl="bgAcc1" presStyleIdx="2" presStyleCnt="6">
        <dgm:presLayoutVars>
          <dgm:bulletEnabled val="1"/>
        </dgm:presLayoutVars>
      </dgm:prSet>
      <dgm:spPr/>
    </dgm:pt>
    <dgm:pt modelId="{67E422F1-CAA9-47DA-9189-7EBF111B9AD4}" type="pres">
      <dgm:prSet presAssocID="{56F108CE-AA49-4143-8554-E31CE92F6196}" presName="root" presStyleCnt="0"/>
      <dgm:spPr/>
    </dgm:pt>
    <dgm:pt modelId="{5962EA68-6EDF-409C-8CF1-53D8ED99E062}" type="pres">
      <dgm:prSet presAssocID="{56F108CE-AA49-4143-8554-E31CE92F6196}" presName="rootComposite" presStyleCnt="0"/>
      <dgm:spPr/>
    </dgm:pt>
    <dgm:pt modelId="{E2F81C43-4F01-4140-BEE5-6A1A6E85C292}" type="pres">
      <dgm:prSet presAssocID="{56F108CE-AA49-4143-8554-E31CE92F6196}" presName="rootText" presStyleLbl="node1" presStyleIdx="1" presStyleCnt="2"/>
      <dgm:spPr/>
    </dgm:pt>
    <dgm:pt modelId="{D49B71B4-F29E-4F10-9BE7-A9C14B03EB9A}" type="pres">
      <dgm:prSet presAssocID="{56F108CE-AA49-4143-8554-E31CE92F6196}" presName="rootConnector" presStyleLbl="node1" presStyleIdx="1" presStyleCnt="2"/>
      <dgm:spPr/>
    </dgm:pt>
    <dgm:pt modelId="{6165D120-69A6-40DE-8436-A9B7D7C46F77}" type="pres">
      <dgm:prSet presAssocID="{56F108CE-AA49-4143-8554-E31CE92F6196}" presName="childShape" presStyleCnt="0"/>
      <dgm:spPr/>
    </dgm:pt>
    <dgm:pt modelId="{BA5535E0-25DC-4EB2-8B0C-718C560997C4}" type="pres">
      <dgm:prSet presAssocID="{0974A873-686A-4367-A58B-B4723FFF2C86}" presName="Name13" presStyleLbl="parChTrans1D2" presStyleIdx="3" presStyleCnt="6"/>
      <dgm:spPr/>
    </dgm:pt>
    <dgm:pt modelId="{A90C0BB0-5209-4502-82E4-5D31C2903216}" type="pres">
      <dgm:prSet presAssocID="{9776965F-4DB8-4EE8-A796-17FAD6E05CFC}" presName="childText" presStyleLbl="bgAcc1" presStyleIdx="3" presStyleCnt="6">
        <dgm:presLayoutVars>
          <dgm:bulletEnabled val="1"/>
        </dgm:presLayoutVars>
      </dgm:prSet>
      <dgm:spPr/>
    </dgm:pt>
    <dgm:pt modelId="{29133F5F-1B06-46E5-B660-5CE47A99D56E}" type="pres">
      <dgm:prSet presAssocID="{680AC92E-0C25-4191-BCB4-F57584040C1C}" presName="Name13" presStyleLbl="parChTrans1D2" presStyleIdx="4" presStyleCnt="6"/>
      <dgm:spPr/>
    </dgm:pt>
    <dgm:pt modelId="{68E1969B-720B-4A12-A618-9CEA6016B453}" type="pres">
      <dgm:prSet presAssocID="{829BED8A-7B4A-4E61-8253-35F75BE15322}" presName="childText" presStyleLbl="bgAcc1" presStyleIdx="4" presStyleCnt="6">
        <dgm:presLayoutVars>
          <dgm:bulletEnabled val="1"/>
        </dgm:presLayoutVars>
      </dgm:prSet>
      <dgm:spPr/>
    </dgm:pt>
    <dgm:pt modelId="{AEF73FD0-1AF3-4694-BD51-EDDEA45713A1}" type="pres">
      <dgm:prSet presAssocID="{7A29D2C2-AA0D-418B-89A1-AC8A7E07CB70}" presName="Name13" presStyleLbl="parChTrans1D2" presStyleIdx="5" presStyleCnt="6"/>
      <dgm:spPr/>
    </dgm:pt>
    <dgm:pt modelId="{BF7F96CB-314C-430F-AAE5-04E789D26114}" type="pres">
      <dgm:prSet presAssocID="{B44A70FA-AC3E-4C52-BA69-2F9D9BC08148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3C57C506-B4A5-44E0-B474-CC5F2C1A7357}" type="presOf" srcId="{680AC92E-0C25-4191-BCB4-F57584040C1C}" destId="{29133F5F-1B06-46E5-B660-5CE47A99D56E}" srcOrd="0" destOrd="0" presId="urn:microsoft.com/office/officeart/2005/8/layout/hierarchy3"/>
    <dgm:cxn modelId="{DED37F1B-6403-41E1-A0AF-F5AEB4F854CC}" type="presOf" srcId="{59E8CF05-98E2-40FA-B472-7DE0BDEEBE65}" destId="{28A01293-8E43-4C65-B940-C9BB4E1C48A9}" srcOrd="0" destOrd="0" presId="urn:microsoft.com/office/officeart/2005/8/layout/hierarchy3"/>
    <dgm:cxn modelId="{C0EB2829-234E-4806-93C6-E61751205E6E}" type="presOf" srcId="{5070519A-5F80-46FA-84F6-84A607383353}" destId="{4BF4ACAA-BE45-45C0-A4F2-70C36A91ACF0}" srcOrd="1" destOrd="0" presId="urn:microsoft.com/office/officeart/2005/8/layout/hierarchy3"/>
    <dgm:cxn modelId="{3D0BC35F-E7CB-475E-9432-FB11EFE56C93}" srcId="{5070519A-5F80-46FA-84F6-84A607383353}" destId="{8E4A7EAF-F37B-417C-990E-5454A942A8DC}" srcOrd="1" destOrd="0" parTransId="{84FFA23A-9DA4-4618-8928-682B4C4225EB}" sibTransId="{0B888BC5-DBC1-4892-AC16-9540583825EC}"/>
    <dgm:cxn modelId="{6A0D3F63-FF29-4ABF-8525-FC9DCE7FB1BC}" srcId="{56F108CE-AA49-4143-8554-E31CE92F6196}" destId="{829BED8A-7B4A-4E61-8253-35F75BE15322}" srcOrd="1" destOrd="0" parTransId="{680AC92E-0C25-4191-BCB4-F57584040C1C}" sibTransId="{D5022DCE-F7E1-49B4-ABCF-935425B78285}"/>
    <dgm:cxn modelId="{FAD46F6B-953C-4D75-AD30-B9910A4DA8E1}" type="presOf" srcId="{B44A70FA-AC3E-4C52-BA69-2F9D9BC08148}" destId="{BF7F96CB-314C-430F-AAE5-04E789D26114}" srcOrd="0" destOrd="0" presId="urn:microsoft.com/office/officeart/2005/8/layout/hierarchy3"/>
    <dgm:cxn modelId="{D5CB054F-83D0-4060-BF38-70F9C3475AC2}" type="presOf" srcId="{BFCD91F9-2F58-4222-95C8-5D7C2CDB5A5D}" destId="{13A79088-7A6F-4205-BE37-B73ABEB169D1}" srcOrd="0" destOrd="0" presId="urn:microsoft.com/office/officeart/2005/8/layout/hierarchy3"/>
    <dgm:cxn modelId="{00565A76-17DF-4F36-8B4A-F291396621CA}" type="presOf" srcId="{0974A873-686A-4367-A58B-B4723FFF2C86}" destId="{BA5535E0-25DC-4EB2-8B0C-718C560997C4}" srcOrd="0" destOrd="0" presId="urn:microsoft.com/office/officeart/2005/8/layout/hierarchy3"/>
    <dgm:cxn modelId="{1C1CBA79-742E-4851-9B4E-D28E5C387BBE}" srcId="{BFCD91F9-2F58-4222-95C8-5D7C2CDB5A5D}" destId="{56F108CE-AA49-4143-8554-E31CE92F6196}" srcOrd="1" destOrd="0" parTransId="{91B66468-2E88-499B-8978-29FC443F5CE2}" sibTransId="{4A4EF367-F2B0-4C62-8DA8-12B3DE31D803}"/>
    <dgm:cxn modelId="{0D132784-D983-4DD2-85A3-405BDA84049C}" type="presOf" srcId="{84FFA23A-9DA4-4618-8928-682B4C4225EB}" destId="{3B5C86AB-3BC5-47E7-AF74-F3D8B0569841}" srcOrd="0" destOrd="0" presId="urn:microsoft.com/office/officeart/2005/8/layout/hierarchy3"/>
    <dgm:cxn modelId="{82BC4E89-6790-4AB4-B313-B2A34FC8FE43}" type="presOf" srcId="{392E5BF8-8EDA-42BD-A7C3-7F8414095350}" destId="{B09B6F47-6EBB-494B-9AB8-E41DD2F079AB}" srcOrd="0" destOrd="0" presId="urn:microsoft.com/office/officeart/2005/8/layout/hierarchy3"/>
    <dgm:cxn modelId="{E3778691-0D27-42F3-A581-4B85660EA627}" type="presOf" srcId="{56F108CE-AA49-4143-8554-E31CE92F6196}" destId="{E2F81C43-4F01-4140-BEE5-6A1A6E85C292}" srcOrd="0" destOrd="0" presId="urn:microsoft.com/office/officeart/2005/8/layout/hierarchy3"/>
    <dgm:cxn modelId="{7B22C4A2-F24A-4F3D-B170-0F997F3D0523}" srcId="{5070519A-5F80-46FA-84F6-84A607383353}" destId="{71C8E638-F37F-461B-AB93-F7EC48811373}" srcOrd="0" destOrd="0" parTransId="{392E5BF8-8EDA-42BD-A7C3-7F8414095350}" sibTransId="{70D19608-054F-4BF6-AC01-026A33846CF7}"/>
    <dgm:cxn modelId="{26D87BAB-7F5E-4605-B76E-BEB866A77963}" srcId="{56F108CE-AA49-4143-8554-E31CE92F6196}" destId="{9776965F-4DB8-4EE8-A796-17FAD6E05CFC}" srcOrd="0" destOrd="0" parTransId="{0974A873-686A-4367-A58B-B4723FFF2C86}" sibTransId="{34C745D4-D122-48D0-84C5-3EE0127D4D20}"/>
    <dgm:cxn modelId="{1A7DACBA-32E4-4324-B96D-80C6E835D6C5}" type="presOf" srcId="{56F108CE-AA49-4143-8554-E31CE92F6196}" destId="{D49B71B4-F29E-4F10-9BE7-A9C14B03EB9A}" srcOrd="1" destOrd="0" presId="urn:microsoft.com/office/officeart/2005/8/layout/hierarchy3"/>
    <dgm:cxn modelId="{A0CEC5C3-F386-4B23-BEFF-CA1459034F9D}" srcId="{56F108CE-AA49-4143-8554-E31CE92F6196}" destId="{B44A70FA-AC3E-4C52-BA69-2F9D9BC08148}" srcOrd="2" destOrd="0" parTransId="{7A29D2C2-AA0D-418B-89A1-AC8A7E07CB70}" sibTransId="{45D5503C-3E55-4B47-B489-8FEAAAF0FE67}"/>
    <dgm:cxn modelId="{BCAD73D2-B4AB-4418-90D6-3966E6D60D2C}" type="presOf" srcId="{9776965F-4DB8-4EE8-A796-17FAD6E05CFC}" destId="{A90C0BB0-5209-4502-82E4-5D31C2903216}" srcOrd="0" destOrd="0" presId="urn:microsoft.com/office/officeart/2005/8/layout/hierarchy3"/>
    <dgm:cxn modelId="{669AAEDB-BE25-4CAF-ACC6-8273DBD3246C}" srcId="{BFCD91F9-2F58-4222-95C8-5D7C2CDB5A5D}" destId="{5070519A-5F80-46FA-84F6-84A607383353}" srcOrd="0" destOrd="0" parTransId="{5006A658-9D7A-4B64-8AB8-8F3700D02171}" sibTransId="{98B3C3C2-BD5E-4726-9815-BFF0659E1339}"/>
    <dgm:cxn modelId="{B662BEDE-00FB-499F-96F5-4B7FE51ADD9C}" type="presOf" srcId="{C202F02F-EB2D-400B-8C6C-B5210B16497E}" destId="{A90F7DE9-5DD0-46FC-BA07-67DB0C70438D}" srcOrd="0" destOrd="0" presId="urn:microsoft.com/office/officeart/2005/8/layout/hierarchy3"/>
    <dgm:cxn modelId="{7F864CE4-895E-4E6D-8287-4A26A4EC6E7A}" type="presOf" srcId="{71C8E638-F37F-461B-AB93-F7EC48811373}" destId="{C99B0A7B-3F0A-4B72-A419-8189E170E243}" srcOrd="0" destOrd="0" presId="urn:microsoft.com/office/officeart/2005/8/layout/hierarchy3"/>
    <dgm:cxn modelId="{83CBFDEE-64DC-4324-8B52-7D43DA9656E1}" type="presOf" srcId="{829BED8A-7B4A-4E61-8253-35F75BE15322}" destId="{68E1969B-720B-4A12-A618-9CEA6016B453}" srcOrd="0" destOrd="0" presId="urn:microsoft.com/office/officeart/2005/8/layout/hierarchy3"/>
    <dgm:cxn modelId="{27D402EF-CF31-4D8B-AC8A-530DC1299AAE}" srcId="{5070519A-5F80-46FA-84F6-84A607383353}" destId="{C202F02F-EB2D-400B-8C6C-B5210B16497E}" srcOrd="2" destOrd="0" parTransId="{59E8CF05-98E2-40FA-B472-7DE0BDEEBE65}" sibTransId="{A5E6A2D4-2E4D-4A59-AEDA-1102F38A225B}"/>
    <dgm:cxn modelId="{2AC66EF7-C22C-476F-BD45-5223290E24DD}" type="presOf" srcId="{7A29D2C2-AA0D-418B-89A1-AC8A7E07CB70}" destId="{AEF73FD0-1AF3-4694-BD51-EDDEA45713A1}" srcOrd="0" destOrd="0" presId="urn:microsoft.com/office/officeart/2005/8/layout/hierarchy3"/>
    <dgm:cxn modelId="{1CEBE4F7-A6A1-43FE-BB49-E45382E58A4E}" type="presOf" srcId="{5070519A-5F80-46FA-84F6-84A607383353}" destId="{99BB6965-9590-4230-B690-C6EE22EEF8DC}" srcOrd="0" destOrd="0" presId="urn:microsoft.com/office/officeart/2005/8/layout/hierarchy3"/>
    <dgm:cxn modelId="{AA426DFD-5FD9-47D4-80D7-655927CB177C}" type="presOf" srcId="{8E4A7EAF-F37B-417C-990E-5454A942A8DC}" destId="{FCE328D6-40E8-43CE-916D-8AC4F349648E}" srcOrd="0" destOrd="0" presId="urn:microsoft.com/office/officeart/2005/8/layout/hierarchy3"/>
    <dgm:cxn modelId="{9E42B48D-DB05-47E1-870E-FB2A5F81B302}" type="presParOf" srcId="{13A79088-7A6F-4205-BE37-B73ABEB169D1}" destId="{6D10146B-B73B-47E9-A309-762D14BE2E61}" srcOrd="0" destOrd="0" presId="urn:microsoft.com/office/officeart/2005/8/layout/hierarchy3"/>
    <dgm:cxn modelId="{A8955D0F-306B-42C3-AD1A-5E4C7D7E1AD0}" type="presParOf" srcId="{6D10146B-B73B-47E9-A309-762D14BE2E61}" destId="{F0BC57D1-8E45-429F-9B2F-72D9CE92D486}" srcOrd="0" destOrd="0" presId="urn:microsoft.com/office/officeart/2005/8/layout/hierarchy3"/>
    <dgm:cxn modelId="{35FC0832-7A4F-48F8-963A-069213E0EAF7}" type="presParOf" srcId="{F0BC57D1-8E45-429F-9B2F-72D9CE92D486}" destId="{99BB6965-9590-4230-B690-C6EE22EEF8DC}" srcOrd="0" destOrd="0" presId="urn:microsoft.com/office/officeart/2005/8/layout/hierarchy3"/>
    <dgm:cxn modelId="{0D862156-80CD-455A-BFC5-9D89FD52A9A7}" type="presParOf" srcId="{F0BC57D1-8E45-429F-9B2F-72D9CE92D486}" destId="{4BF4ACAA-BE45-45C0-A4F2-70C36A91ACF0}" srcOrd="1" destOrd="0" presId="urn:microsoft.com/office/officeart/2005/8/layout/hierarchy3"/>
    <dgm:cxn modelId="{9C3D042E-EA31-4ECD-86D3-FCC6DE308F56}" type="presParOf" srcId="{6D10146B-B73B-47E9-A309-762D14BE2E61}" destId="{D6B692CF-1A06-4CC7-9617-E7B1D212E2EE}" srcOrd="1" destOrd="0" presId="urn:microsoft.com/office/officeart/2005/8/layout/hierarchy3"/>
    <dgm:cxn modelId="{92D61F57-F9EA-4BFB-A767-083B5A4042F1}" type="presParOf" srcId="{D6B692CF-1A06-4CC7-9617-E7B1D212E2EE}" destId="{B09B6F47-6EBB-494B-9AB8-E41DD2F079AB}" srcOrd="0" destOrd="0" presId="urn:microsoft.com/office/officeart/2005/8/layout/hierarchy3"/>
    <dgm:cxn modelId="{EE14D61E-4189-4B4F-9367-8C953E74750D}" type="presParOf" srcId="{D6B692CF-1A06-4CC7-9617-E7B1D212E2EE}" destId="{C99B0A7B-3F0A-4B72-A419-8189E170E243}" srcOrd="1" destOrd="0" presId="urn:microsoft.com/office/officeart/2005/8/layout/hierarchy3"/>
    <dgm:cxn modelId="{98FF20D5-E808-4038-AFB2-7EC7F3384221}" type="presParOf" srcId="{D6B692CF-1A06-4CC7-9617-E7B1D212E2EE}" destId="{3B5C86AB-3BC5-47E7-AF74-F3D8B0569841}" srcOrd="2" destOrd="0" presId="urn:microsoft.com/office/officeart/2005/8/layout/hierarchy3"/>
    <dgm:cxn modelId="{BC4E40ED-8877-45EE-A6C6-D3D10334CDEA}" type="presParOf" srcId="{D6B692CF-1A06-4CC7-9617-E7B1D212E2EE}" destId="{FCE328D6-40E8-43CE-916D-8AC4F349648E}" srcOrd="3" destOrd="0" presId="urn:microsoft.com/office/officeart/2005/8/layout/hierarchy3"/>
    <dgm:cxn modelId="{4B06BAFD-9236-4466-B9A3-4C8AF4ACBD45}" type="presParOf" srcId="{D6B692CF-1A06-4CC7-9617-E7B1D212E2EE}" destId="{28A01293-8E43-4C65-B940-C9BB4E1C48A9}" srcOrd="4" destOrd="0" presId="urn:microsoft.com/office/officeart/2005/8/layout/hierarchy3"/>
    <dgm:cxn modelId="{E0B8C8D4-8FD3-476E-BE61-31C1EE1FBB2B}" type="presParOf" srcId="{D6B692CF-1A06-4CC7-9617-E7B1D212E2EE}" destId="{A90F7DE9-5DD0-46FC-BA07-67DB0C70438D}" srcOrd="5" destOrd="0" presId="urn:microsoft.com/office/officeart/2005/8/layout/hierarchy3"/>
    <dgm:cxn modelId="{5958C040-1EB1-4811-8255-648617985847}" type="presParOf" srcId="{13A79088-7A6F-4205-BE37-B73ABEB169D1}" destId="{67E422F1-CAA9-47DA-9189-7EBF111B9AD4}" srcOrd="1" destOrd="0" presId="urn:microsoft.com/office/officeart/2005/8/layout/hierarchy3"/>
    <dgm:cxn modelId="{77AA532B-5D58-4E5D-87B1-A95AB1640598}" type="presParOf" srcId="{67E422F1-CAA9-47DA-9189-7EBF111B9AD4}" destId="{5962EA68-6EDF-409C-8CF1-53D8ED99E062}" srcOrd="0" destOrd="0" presId="urn:microsoft.com/office/officeart/2005/8/layout/hierarchy3"/>
    <dgm:cxn modelId="{74DC0FD0-3ECA-4A51-BAA8-11C9EF846408}" type="presParOf" srcId="{5962EA68-6EDF-409C-8CF1-53D8ED99E062}" destId="{E2F81C43-4F01-4140-BEE5-6A1A6E85C292}" srcOrd="0" destOrd="0" presId="urn:microsoft.com/office/officeart/2005/8/layout/hierarchy3"/>
    <dgm:cxn modelId="{255C2792-E27C-4F6E-B70E-7181DAC0DB62}" type="presParOf" srcId="{5962EA68-6EDF-409C-8CF1-53D8ED99E062}" destId="{D49B71B4-F29E-4F10-9BE7-A9C14B03EB9A}" srcOrd="1" destOrd="0" presId="urn:microsoft.com/office/officeart/2005/8/layout/hierarchy3"/>
    <dgm:cxn modelId="{AA2127E4-2A16-4122-B553-D2F774593BEA}" type="presParOf" srcId="{67E422F1-CAA9-47DA-9189-7EBF111B9AD4}" destId="{6165D120-69A6-40DE-8436-A9B7D7C46F77}" srcOrd="1" destOrd="0" presId="urn:microsoft.com/office/officeart/2005/8/layout/hierarchy3"/>
    <dgm:cxn modelId="{0CCF3B16-0A30-484D-B82E-12657C39DBF8}" type="presParOf" srcId="{6165D120-69A6-40DE-8436-A9B7D7C46F77}" destId="{BA5535E0-25DC-4EB2-8B0C-718C560997C4}" srcOrd="0" destOrd="0" presId="urn:microsoft.com/office/officeart/2005/8/layout/hierarchy3"/>
    <dgm:cxn modelId="{CFB87E8C-AB40-4AB4-BC1F-4513B07B0DE1}" type="presParOf" srcId="{6165D120-69A6-40DE-8436-A9B7D7C46F77}" destId="{A90C0BB0-5209-4502-82E4-5D31C2903216}" srcOrd="1" destOrd="0" presId="urn:microsoft.com/office/officeart/2005/8/layout/hierarchy3"/>
    <dgm:cxn modelId="{12B7349A-EBA9-40B5-BE88-68E8898DE5F2}" type="presParOf" srcId="{6165D120-69A6-40DE-8436-A9B7D7C46F77}" destId="{29133F5F-1B06-46E5-B660-5CE47A99D56E}" srcOrd="2" destOrd="0" presId="urn:microsoft.com/office/officeart/2005/8/layout/hierarchy3"/>
    <dgm:cxn modelId="{6DDA425B-6F9A-4E6A-A23F-7EC791C970A6}" type="presParOf" srcId="{6165D120-69A6-40DE-8436-A9B7D7C46F77}" destId="{68E1969B-720B-4A12-A618-9CEA6016B453}" srcOrd="3" destOrd="0" presId="urn:microsoft.com/office/officeart/2005/8/layout/hierarchy3"/>
    <dgm:cxn modelId="{808DCAD0-59AF-4943-A3B7-82B127260586}" type="presParOf" srcId="{6165D120-69A6-40DE-8436-A9B7D7C46F77}" destId="{AEF73FD0-1AF3-4694-BD51-EDDEA45713A1}" srcOrd="4" destOrd="0" presId="urn:microsoft.com/office/officeart/2005/8/layout/hierarchy3"/>
    <dgm:cxn modelId="{8F9356F8-CCB6-4E1D-A6CD-8AD306C9C54A}" type="presParOf" srcId="{6165D120-69A6-40DE-8436-A9B7D7C46F77}" destId="{BF7F96CB-314C-430F-AAE5-04E789D2611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BB6965-9590-4230-B690-C6EE22EEF8DC}">
      <dsp:nvSpPr>
        <dsp:cNvPr id="0" name=""/>
        <dsp:cNvSpPr/>
      </dsp:nvSpPr>
      <dsp:spPr>
        <a:xfrm>
          <a:off x="2961333" y="1986"/>
          <a:ext cx="2495829" cy="1247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Matematica</a:t>
          </a:r>
        </a:p>
      </dsp:txBody>
      <dsp:txXfrm>
        <a:off x="2997883" y="38536"/>
        <a:ext cx="2422729" cy="1174814"/>
      </dsp:txXfrm>
    </dsp:sp>
    <dsp:sp modelId="{B09B6F47-6EBB-494B-9AB8-E41DD2F079AB}">
      <dsp:nvSpPr>
        <dsp:cNvPr id="0" name=""/>
        <dsp:cNvSpPr/>
      </dsp:nvSpPr>
      <dsp:spPr>
        <a:xfrm>
          <a:off x="3210915" y="1249901"/>
          <a:ext cx="249582" cy="935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5936"/>
              </a:lnTo>
              <a:lnTo>
                <a:pt x="249582" y="93593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9B0A7B-3F0A-4B72-A419-8189E170E243}">
      <dsp:nvSpPr>
        <dsp:cNvPr id="0" name=""/>
        <dsp:cNvSpPr/>
      </dsp:nvSpPr>
      <dsp:spPr>
        <a:xfrm>
          <a:off x="3460498" y="1561879"/>
          <a:ext cx="1996663" cy="124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2 corsi</a:t>
          </a:r>
        </a:p>
      </dsp:txBody>
      <dsp:txXfrm>
        <a:off x="3497048" y="1598429"/>
        <a:ext cx="1923563" cy="1174814"/>
      </dsp:txXfrm>
    </dsp:sp>
    <dsp:sp modelId="{3B5C86AB-3BC5-47E7-AF74-F3D8B0569841}">
      <dsp:nvSpPr>
        <dsp:cNvPr id="0" name=""/>
        <dsp:cNvSpPr/>
      </dsp:nvSpPr>
      <dsp:spPr>
        <a:xfrm>
          <a:off x="3210915" y="1249901"/>
          <a:ext cx="249582" cy="24958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829"/>
              </a:lnTo>
              <a:lnTo>
                <a:pt x="249582" y="249582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328D6-40E8-43CE-916D-8AC4F349648E}">
      <dsp:nvSpPr>
        <dsp:cNvPr id="0" name=""/>
        <dsp:cNvSpPr/>
      </dsp:nvSpPr>
      <dsp:spPr>
        <a:xfrm>
          <a:off x="3460498" y="3121773"/>
          <a:ext cx="1996663" cy="124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4 Tutor</a:t>
          </a:r>
        </a:p>
      </dsp:txBody>
      <dsp:txXfrm>
        <a:off x="3497048" y="3158323"/>
        <a:ext cx="1923563" cy="1174814"/>
      </dsp:txXfrm>
    </dsp:sp>
    <dsp:sp modelId="{28A01293-8E43-4C65-B940-C9BB4E1C48A9}">
      <dsp:nvSpPr>
        <dsp:cNvPr id="0" name=""/>
        <dsp:cNvSpPr/>
      </dsp:nvSpPr>
      <dsp:spPr>
        <a:xfrm>
          <a:off x="3210915" y="1249901"/>
          <a:ext cx="249582" cy="4055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5723"/>
              </a:lnTo>
              <a:lnTo>
                <a:pt x="249582" y="405572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0F7DE9-5DD0-46FC-BA07-67DB0C70438D}">
      <dsp:nvSpPr>
        <dsp:cNvPr id="0" name=""/>
        <dsp:cNvSpPr/>
      </dsp:nvSpPr>
      <dsp:spPr>
        <a:xfrm>
          <a:off x="3460498" y="4681666"/>
          <a:ext cx="1996663" cy="124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12 Studenti</a:t>
          </a:r>
        </a:p>
      </dsp:txBody>
      <dsp:txXfrm>
        <a:off x="3497048" y="4718216"/>
        <a:ext cx="1923563" cy="1174814"/>
      </dsp:txXfrm>
    </dsp:sp>
    <dsp:sp modelId="{E2F81C43-4F01-4140-BEE5-6A1A6E85C292}">
      <dsp:nvSpPr>
        <dsp:cNvPr id="0" name=""/>
        <dsp:cNvSpPr/>
      </dsp:nvSpPr>
      <dsp:spPr>
        <a:xfrm>
          <a:off x="6081120" y="1986"/>
          <a:ext cx="2495829" cy="124791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Inglese</a:t>
          </a:r>
        </a:p>
      </dsp:txBody>
      <dsp:txXfrm>
        <a:off x="6117670" y="38536"/>
        <a:ext cx="2422729" cy="1174814"/>
      </dsp:txXfrm>
    </dsp:sp>
    <dsp:sp modelId="{BA5535E0-25DC-4EB2-8B0C-718C560997C4}">
      <dsp:nvSpPr>
        <dsp:cNvPr id="0" name=""/>
        <dsp:cNvSpPr/>
      </dsp:nvSpPr>
      <dsp:spPr>
        <a:xfrm>
          <a:off x="6330703" y="1249901"/>
          <a:ext cx="249582" cy="935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5936"/>
              </a:lnTo>
              <a:lnTo>
                <a:pt x="249582" y="93593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0C0BB0-5209-4502-82E4-5D31C2903216}">
      <dsp:nvSpPr>
        <dsp:cNvPr id="0" name=""/>
        <dsp:cNvSpPr/>
      </dsp:nvSpPr>
      <dsp:spPr>
        <a:xfrm>
          <a:off x="6580286" y="1561879"/>
          <a:ext cx="1996663" cy="124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4 corsi</a:t>
          </a:r>
        </a:p>
      </dsp:txBody>
      <dsp:txXfrm>
        <a:off x="6616836" y="1598429"/>
        <a:ext cx="1923563" cy="1174814"/>
      </dsp:txXfrm>
    </dsp:sp>
    <dsp:sp modelId="{29133F5F-1B06-46E5-B660-5CE47A99D56E}">
      <dsp:nvSpPr>
        <dsp:cNvPr id="0" name=""/>
        <dsp:cNvSpPr/>
      </dsp:nvSpPr>
      <dsp:spPr>
        <a:xfrm>
          <a:off x="6330703" y="1249901"/>
          <a:ext cx="249582" cy="24958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5829"/>
              </a:lnTo>
              <a:lnTo>
                <a:pt x="249582" y="249582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E1969B-720B-4A12-A618-9CEA6016B453}">
      <dsp:nvSpPr>
        <dsp:cNvPr id="0" name=""/>
        <dsp:cNvSpPr/>
      </dsp:nvSpPr>
      <dsp:spPr>
        <a:xfrm>
          <a:off x="6580286" y="3121773"/>
          <a:ext cx="1996663" cy="124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8 Tutor</a:t>
          </a:r>
        </a:p>
      </dsp:txBody>
      <dsp:txXfrm>
        <a:off x="6616836" y="3158323"/>
        <a:ext cx="1923563" cy="1174814"/>
      </dsp:txXfrm>
    </dsp:sp>
    <dsp:sp modelId="{AEF73FD0-1AF3-4694-BD51-EDDEA45713A1}">
      <dsp:nvSpPr>
        <dsp:cNvPr id="0" name=""/>
        <dsp:cNvSpPr/>
      </dsp:nvSpPr>
      <dsp:spPr>
        <a:xfrm>
          <a:off x="6330703" y="1249901"/>
          <a:ext cx="249582" cy="40557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55723"/>
              </a:lnTo>
              <a:lnTo>
                <a:pt x="249582" y="405572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7F96CB-314C-430F-AAE5-04E789D26114}">
      <dsp:nvSpPr>
        <dsp:cNvPr id="0" name=""/>
        <dsp:cNvSpPr/>
      </dsp:nvSpPr>
      <dsp:spPr>
        <a:xfrm>
          <a:off x="6580286" y="4681666"/>
          <a:ext cx="1996663" cy="12479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24</a:t>
          </a:r>
          <a:r>
            <a:rPr lang="it-IT" sz="3800" kern="1200" dirty="0"/>
            <a:t> </a:t>
          </a:r>
          <a:r>
            <a:rPr lang="it-IT" sz="2400" kern="1200" dirty="0"/>
            <a:t>alunni</a:t>
          </a:r>
        </a:p>
      </dsp:txBody>
      <dsp:txXfrm>
        <a:off x="6616836" y="4718216"/>
        <a:ext cx="1923563" cy="11748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BB6965-9590-4230-B690-C6EE22EEF8DC}">
      <dsp:nvSpPr>
        <dsp:cNvPr id="0" name=""/>
        <dsp:cNvSpPr/>
      </dsp:nvSpPr>
      <dsp:spPr>
        <a:xfrm>
          <a:off x="3078541" y="1678"/>
          <a:ext cx="2455702" cy="1227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Matematica</a:t>
          </a:r>
        </a:p>
      </dsp:txBody>
      <dsp:txXfrm>
        <a:off x="3114504" y="37641"/>
        <a:ext cx="2383776" cy="1155925"/>
      </dsp:txXfrm>
    </dsp:sp>
    <dsp:sp modelId="{B09B6F47-6EBB-494B-9AB8-E41DD2F079AB}">
      <dsp:nvSpPr>
        <dsp:cNvPr id="0" name=""/>
        <dsp:cNvSpPr/>
      </dsp:nvSpPr>
      <dsp:spPr>
        <a:xfrm>
          <a:off x="3324111" y="1229529"/>
          <a:ext cx="245570" cy="920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888"/>
              </a:lnTo>
              <a:lnTo>
                <a:pt x="245570" y="9208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9B0A7B-3F0A-4B72-A419-8189E170E243}">
      <dsp:nvSpPr>
        <dsp:cNvPr id="0" name=""/>
        <dsp:cNvSpPr/>
      </dsp:nvSpPr>
      <dsp:spPr>
        <a:xfrm>
          <a:off x="3569681" y="1536492"/>
          <a:ext cx="1964562" cy="12278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2 corsi</a:t>
          </a:r>
        </a:p>
      </dsp:txBody>
      <dsp:txXfrm>
        <a:off x="3605644" y="1572455"/>
        <a:ext cx="1892636" cy="1155925"/>
      </dsp:txXfrm>
    </dsp:sp>
    <dsp:sp modelId="{3B5C86AB-3BC5-47E7-AF74-F3D8B0569841}">
      <dsp:nvSpPr>
        <dsp:cNvPr id="0" name=""/>
        <dsp:cNvSpPr/>
      </dsp:nvSpPr>
      <dsp:spPr>
        <a:xfrm>
          <a:off x="3324111" y="1229529"/>
          <a:ext cx="245570" cy="2455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5702"/>
              </a:lnTo>
              <a:lnTo>
                <a:pt x="245570" y="245570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328D6-40E8-43CE-916D-8AC4F349648E}">
      <dsp:nvSpPr>
        <dsp:cNvPr id="0" name=""/>
        <dsp:cNvSpPr/>
      </dsp:nvSpPr>
      <dsp:spPr>
        <a:xfrm>
          <a:off x="3569681" y="3071306"/>
          <a:ext cx="1964562" cy="12278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4 Tutor</a:t>
          </a:r>
        </a:p>
      </dsp:txBody>
      <dsp:txXfrm>
        <a:off x="3605644" y="3107269"/>
        <a:ext cx="1892636" cy="1155925"/>
      </dsp:txXfrm>
    </dsp:sp>
    <dsp:sp modelId="{28A01293-8E43-4C65-B940-C9BB4E1C48A9}">
      <dsp:nvSpPr>
        <dsp:cNvPr id="0" name=""/>
        <dsp:cNvSpPr/>
      </dsp:nvSpPr>
      <dsp:spPr>
        <a:xfrm>
          <a:off x="3324111" y="1229529"/>
          <a:ext cx="245570" cy="3990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0516"/>
              </a:lnTo>
              <a:lnTo>
                <a:pt x="245570" y="399051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0F7DE9-5DD0-46FC-BA07-67DB0C70438D}">
      <dsp:nvSpPr>
        <dsp:cNvPr id="0" name=""/>
        <dsp:cNvSpPr/>
      </dsp:nvSpPr>
      <dsp:spPr>
        <a:xfrm>
          <a:off x="3569681" y="4606120"/>
          <a:ext cx="1964562" cy="12278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12 Studenti</a:t>
          </a:r>
        </a:p>
      </dsp:txBody>
      <dsp:txXfrm>
        <a:off x="3605644" y="4642083"/>
        <a:ext cx="1892636" cy="1155925"/>
      </dsp:txXfrm>
    </dsp:sp>
    <dsp:sp modelId="{E2F81C43-4F01-4140-BEE5-6A1A6E85C292}">
      <dsp:nvSpPr>
        <dsp:cNvPr id="0" name=""/>
        <dsp:cNvSpPr/>
      </dsp:nvSpPr>
      <dsp:spPr>
        <a:xfrm>
          <a:off x="6148169" y="1678"/>
          <a:ext cx="2455702" cy="12278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900" kern="1200" dirty="0"/>
            <a:t>Inglese</a:t>
          </a:r>
        </a:p>
      </dsp:txBody>
      <dsp:txXfrm>
        <a:off x="6184132" y="37641"/>
        <a:ext cx="2383776" cy="1155925"/>
      </dsp:txXfrm>
    </dsp:sp>
    <dsp:sp modelId="{BA5535E0-25DC-4EB2-8B0C-718C560997C4}">
      <dsp:nvSpPr>
        <dsp:cNvPr id="0" name=""/>
        <dsp:cNvSpPr/>
      </dsp:nvSpPr>
      <dsp:spPr>
        <a:xfrm>
          <a:off x="6393739" y="1229529"/>
          <a:ext cx="245570" cy="9208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0888"/>
              </a:lnTo>
              <a:lnTo>
                <a:pt x="245570" y="92088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0C0BB0-5209-4502-82E4-5D31C2903216}">
      <dsp:nvSpPr>
        <dsp:cNvPr id="0" name=""/>
        <dsp:cNvSpPr/>
      </dsp:nvSpPr>
      <dsp:spPr>
        <a:xfrm>
          <a:off x="6639309" y="1536492"/>
          <a:ext cx="1964562" cy="12278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2 corsi</a:t>
          </a:r>
        </a:p>
      </dsp:txBody>
      <dsp:txXfrm>
        <a:off x="6675272" y="1572455"/>
        <a:ext cx="1892636" cy="1155925"/>
      </dsp:txXfrm>
    </dsp:sp>
    <dsp:sp modelId="{29133F5F-1B06-46E5-B660-5CE47A99D56E}">
      <dsp:nvSpPr>
        <dsp:cNvPr id="0" name=""/>
        <dsp:cNvSpPr/>
      </dsp:nvSpPr>
      <dsp:spPr>
        <a:xfrm>
          <a:off x="6393739" y="1229529"/>
          <a:ext cx="245570" cy="2455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5702"/>
              </a:lnTo>
              <a:lnTo>
                <a:pt x="245570" y="245570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E1969B-720B-4A12-A618-9CEA6016B453}">
      <dsp:nvSpPr>
        <dsp:cNvPr id="0" name=""/>
        <dsp:cNvSpPr/>
      </dsp:nvSpPr>
      <dsp:spPr>
        <a:xfrm>
          <a:off x="6639309" y="3071306"/>
          <a:ext cx="1964562" cy="12278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4 Tutor</a:t>
          </a:r>
        </a:p>
      </dsp:txBody>
      <dsp:txXfrm>
        <a:off x="6675272" y="3107269"/>
        <a:ext cx="1892636" cy="1155925"/>
      </dsp:txXfrm>
    </dsp:sp>
    <dsp:sp modelId="{AEF73FD0-1AF3-4694-BD51-EDDEA45713A1}">
      <dsp:nvSpPr>
        <dsp:cNvPr id="0" name=""/>
        <dsp:cNvSpPr/>
      </dsp:nvSpPr>
      <dsp:spPr>
        <a:xfrm>
          <a:off x="6393739" y="1229529"/>
          <a:ext cx="245570" cy="39905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0516"/>
              </a:lnTo>
              <a:lnTo>
                <a:pt x="245570" y="399051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7F96CB-314C-430F-AAE5-04E789D26114}">
      <dsp:nvSpPr>
        <dsp:cNvPr id="0" name=""/>
        <dsp:cNvSpPr/>
      </dsp:nvSpPr>
      <dsp:spPr>
        <a:xfrm>
          <a:off x="6639309" y="4606120"/>
          <a:ext cx="1964562" cy="12278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12 alunni</a:t>
          </a:r>
        </a:p>
      </dsp:txBody>
      <dsp:txXfrm>
        <a:off x="6675272" y="4642083"/>
        <a:ext cx="1892636" cy="11559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AF338-765E-4F13-B904-03EE281D9ADE}" type="datetimeFigureOut">
              <a:rPr lang="it-IT" smtClean="0"/>
              <a:t>23/01/2023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E2F1C-B486-4C96-970C-D7BF9666A22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05143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27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318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916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62266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144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712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1/23/2023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86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144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560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81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82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47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53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06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29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278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1/23/2023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79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1/23/2023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9536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  <p:sldLayoutId id="2147483779" r:id="rId13"/>
    <p:sldLayoutId id="2147483780" r:id="rId14"/>
    <p:sldLayoutId id="2147483781" r:id="rId15"/>
    <p:sldLayoutId id="2147483782" r:id="rId16"/>
    <p:sldLayoutId id="214748378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TUTORING PEER TO PEER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chemeClr val="tx1"/>
                </a:solidFill>
              </a:rPr>
              <a:t>INSEGNAMENTO TRA PARI IN CUI LO STUDENTE TUTOR SOSTIENE IL Compagno </a:t>
            </a:r>
            <a:r>
              <a:rPr lang="it-IT" b="1" dirty="0" err="1">
                <a:solidFill>
                  <a:schemeClr val="tx1"/>
                </a:solidFill>
              </a:rPr>
              <a:t>tutee</a:t>
            </a:r>
            <a:endParaRPr lang="it-I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43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2388" y="309281"/>
            <a:ext cx="11564471" cy="6333565"/>
          </a:xfr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it-IT" dirty="0">
                <a:solidFill>
                  <a:schemeClr val="tx1"/>
                </a:solidFill>
              </a:rPr>
              <a:t>Il Peer Tutoring prevede l’incontro tra studenti di quarto anno (tutor) – che conseguono ottimi esiti formativi in alcune materie – e studenti di primo e secondo anno (</a:t>
            </a:r>
            <a:r>
              <a:rPr lang="it-IT" dirty="0" err="1">
                <a:solidFill>
                  <a:schemeClr val="tx1"/>
                </a:solidFill>
              </a:rPr>
              <a:t>tutee</a:t>
            </a:r>
            <a:r>
              <a:rPr lang="it-IT" dirty="0">
                <a:solidFill>
                  <a:schemeClr val="tx1"/>
                </a:solidFill>
              </a:rPr>
              <a:t>) che in quelle materie incontrano difficoltà. Tale metodologia didattica comporta i seguenti vantaggi: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tx1"/>
                </a:solidFill>
              </a:rPr>
              <a:t>Gli studenti ricevono più tempo per l’apprendimento individualizzato;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tx1"/>
                </a:solidFill>
              </a:rPr>
              <a:t>L’interazione diretta tra gli studenti promuove l’apprendimento attivo;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tx1"/>
                </a:solidFill>
              </a:rPr>
              <a:t>Gli insegnanti pari rafforzano il proprio apprendimento istruendo gli altri;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tx1"/>
                </a:solidFill>
              </a:rPr>
              <a:t>Gli studenti si sentono più a loro agio e aperti quando interagiscono con un pari;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tx1"/>
                </a:solidFill>
              </a:rPr>
              <a:t>Pari e studenti condividono un discorso simile, consentendo una maggiore comprensione.</a:t>
            </a:r>
          </a:p>
          <a:p>
            <a:pPr marL="45720" indent="0">
              <a:buNone/>
            </a:pPr>
            <a:r>
              <a:rPr lang="it-IT" dirty="0"/>
              <a:t>L</a:t>
            </a:r>
            <a:r>
              <a:rPr lang="it-IT" dirty="0">
                <a:solidFill>
                  <a:schemeClr val="tx1"/>
                </a:solidFill>
              </a:rPr>
              <a:t>e attività di apprendimento tra pari producono i seguenti risultati sia per il tutor che per l’alunno (</a:t>
            </a:r>
            <a:r>
              <a:rPr lang="it-IT" dirty="0" err="1">
                <a:solidFill>
                  <a:schemeClr val="tx1"/>
                </a:solidFill>
              </a:rPr>
              <a:t>tutee</a:t>
            </a:r>
            <a:r>
              <a:rPr lang="it-IT" dirty="0">
                <a:solidFill>
                  <a:schemeClr val="tx1"/>
                </a:solidFill>
              </a:rPr>
              <a:t>):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tx1"/>
                </a:solidFill>
              </a:rPr>
              <a:t>Competenza sociale( come da Raccomandazione del Consiglio del 22 Maggio 2018 relativa alle competenze chiave per l’apprendimento permanente);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tx1"/>
                </a:solidFill>
              </a:rPr>
              <a:t>Capacità di comunicazione e autostima;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tx1"/>
                </a:solidFill>
              </a:rPr>
              <a:t>Maggiori risultati e produttività in termini di apprendimento.</a:t>
            </a:r>
          </a:p>
          <a:p>
            <a:pPr marL="45720" indent="0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404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9382" y="242047"/>
            <a:ext cx="11691606" cy="6435844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it-IT" dirty="0">
                <a:solidFill>
                  <a:schemeClr val="tx1"/>
                </a:solidFill>
              </a:rPr>
              <a:t>Spinti da tali risultati e dalla necessità di ampliamento dell’offerta di sostegno allo studio, l’IIS Via dei </a:t>
            </a:r>
            <a:r>
              <a:rPr lang="it-IT" dirty="0" err="1">
                <a:solidFill>
                  <a:schemeClr val="tx1"/>
                </a:solidFill>
              </a:rPr>
              <a:t>Papareschi</a:t>
            </a:r>
            <a:r>
              <a:rPr lang="it-IT" dirty="0">
                <a:solidFill>
                  <a:schemeClr val="tx1"/>
                </a:solidFill>
              </a:rPr>
              <a:t> propone l’attivazione di tale metodologia per la seconda parte dell’anno scolastico 2022-23.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45720" indent="0">
              <a:buNone/>
            </a:pPr>
            <a:r>
              <a:rPr lang="it-IT" dirty="0">
                <a:solidFill>
                  <a:schemeClr val="tx1"/>
                </a:solidFill>
              </a:rPr>
              <a:t>Le discipline coinvolte sono: matematica e inglese. </a:t>
            </a:r>
            <a:r>
              <a:rPr lang="it-IT" dirty="0">
                <a:solidFill>
                  <a:srgbClr val="FF0000"/>
                </a:solidFill>
              </a:rPr>
              <a:t>Ogni corso </a:t>
            </a:r>
            <a:r>
              <a:rPr lang="it-IT" dirty="0">
                <a:solidFill>
                  <a:schemeClr val="tx1"/>
                </a:solidFill>
              </a:rPr>
              <a:t>vedrà la presenza contemporanea di </a:t>
            </a:r>
            <a:r>
              <a:rPr lang="it-IT" dirty="0">
                <a:solidFill>
                  <a:srgbClr val="FF0000"/>
                </a:solidFill>
              </a:rPr>
              <a:t>due tutor per sei studenti</a:t>
            </a:r>
            <a:r>
              <a:rPr lang="it-IT" dirty="0">
                <a:solidFill>
                  <a:schemeClr val="tx1"/>
                </a:solidFill>
              </a:rPr>
              <a:t>. I tutor sono studenti di quarto anno.                                                                                          </a:t>
            </a:r>
          </a:p>
          <a:p>
            <a:pPr marL="45720" indent="0">
              <a:buNone/>
            </a:pPr>
            <a:r>
              <a:rPr lang="it-IT" dirty="0">
                <a:solidFill>
                  <a:schemeClr val="tx1"/>
                </a:solidFill>
              </a:rPr>
              <a:t>Verranno attivati:</a:t>
            </a:r>
          </a:p>
          <a:p>
            <a:pPr marL="45720" indent="0">
              <a:buNone/>
            </a:pP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4 corsi di inglese e 2 corsi di matematica in sede centrale</a:t>
            </a:r>
            <a:endParaRPr lang="it-IT" b="1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2 corsi di matematica e 2 corsi di inglese in sede succursale</a:t>
            </a:r>
            <a:endParaRPr lang="it-IT" dirty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/>
              <a:t>I</a:t>
            </a:r>
            <a:r>
              <a:rPr lang="it-IT" dirty="0">
                <a:solidFill>
                  <a:schemeClr val="tx1"/>
                </a:solidFill>
              </a:rPr>
              <a:t>l progetto coinvolgerà nella totalità circa 20 tutor e 60 studenti (</a:t>
            </a:r>
            <a:r>
              <a:rPr lang="it-IT" dirty="0" err="1">
                <a:solidFill>
                  <a:schemeClr val="tx1"/>
                </a:solidFill>
              </a:rPr>
              <a:t>tutee</a:t>
            </a:r>
            <a:r>
              <a:rPr lang="it-IT" dirty="0">
                <a:solidFill>
                  <a:schemeClr val="tx1"/>
                </a:solidFill>
              </a:rPr>
              <a:t>) dell’Istituto. </a:t>
            </a:r>
          </a:p>
          <a:p>
            <a:pPr marL="45720" indent="0">
              <a:buNone/>
            </a:pPr>
            <a:r>
              <a:rPr lang="it-IT" b="1" dirty="0"/>
              <a:t>Sarà prevista la presenza di un docente referente PCTO per sede:</a:t>
            </a:r>
          </a:p>
          <a:p>
            <a:pPr marL="45720" indent="0">
              <a:buNone/>
            </a:pPr>
            <a:r>
              <a:rPr lang="it-IT" b="1" dirty="0">
                <a:solidFill>
                  <a:schemeClr val="tx1"/>
                </a:solidFill>
              </a:rPr>
              <a:t>Prof.</a:t>
            </a:r>
            <a:r>
              <a:rPr lang="it-IT" b="1" dirty="0"/>
              <a:t>ssa </a:t>
            </a:r>
            <a:r>
              <a:rPr lang="it-IT" b="1" dirty="0" err="1"/>
              <a:t>Chiurco</a:t>
            </a:r>
            <a:r>
              <a:rPr lang="it-IT" b="1" dirty="0"/>
              <a:t> – sede centrale</a:t>
            </a:r>
          </a:p>
          <a:p>
            <a:pPr marL="45720" indent="0">
              <a:buNone/>
            </a:pPr>
            <a:r>
              <a:rPr lang="it-IT" b="1" dirty="0">
                <a:solidFill>
                  <a:schemeClr val="tx1"/>
                </a:solidFill>
              </a:rPr>
              <a:t>Prof.ssa Lorenzelli – sede succursale </a:t>
            </a:r>
          </a:p>
          <a:p>
            <a:pPr marL="45720" indent="0">
              <a:buNone/>
            </a:pPr>
            <a:r>
              <a:rPr lang="it-IT" dirty="0">
                <a:solidFill>
                  <a:schemeClr val="tx1"/>
                </a:solidFill>
              </a:rPr>
              <a:t>                          </a:t>
            </a:r>
          </a:p>
          <a:p>
            <a:pPr marL="45720" indent="0">
              <a:buNone/>
            </a:pPr>
            <a:r>
              <a:rPr lang="it-IT" dirty="0">
                <a:solidFill>
                  <a:schemeClr val="tx1"/>
                </a:solidFill>
              </a:rPr>
              <a:t>Si </a:t>
            </a:r>
            <a:r>
              <a:rPr lang="it-IT" dirty="0"/>
              <a:t>effettueranno</a:t>
            </a:r>
            <a:r>
              <a:rPr lang="it-IT" dirty="0">
                <a:solidFill>
                  <a:schemeClr val="tx1"/>
                </a:solidFill>
              </a:rPr>
              <a:t> dieci incontri di un’ora e trenta minuti  ciascuno</a:t>
            </a:r>
            <a:r>
              <a:rPr lang="it-IT" dirty="0"/>
              <a:t> in entrambe le sedi</a:t>
            </a:r>
            <a:r>
              <a:rPr lang="it-IT" dirty="0">
                <a:solidFill>
                  <a:schemeClr val="tx1"/>
                </a:solidFill>
              </a:rPr>
              <a:t>. Agli studenti tutor saranno riconosciute 30 ore di PCTO, di cui 15 in presenza e 15 di lavoro di preparazione individuale.</a:t>
            </a:r>
          </a:p>
        </p:txBody>
      </p:sp>
    </p:spTree>
    <p:extLst>
      <p:ext uri="{BB962C8B-B14F-4D97-AF65-F5344CB8AC3E}">
        <p14:creationId xmlns:p14="http://schemas.microsoft.com/office/powerpoint/2010/main" val="394796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8759" y="0"/>
            <a:ext cx="11634536" cy="625642"/>
          </a:xfrm>
        </p:spPr>
        <p:txBody>
          <a:bodyPr>
            <a:normAutofit fontScale="90000"/>
          </a:bodyPr>
          <a:lstStyle/>
          <a:p>
            <a:r>
              <a:rPr lang="it-IT" dirty="0"/>
              <a:t> Sede Centrale - 1 Docente responsabile PCTO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497503"/>
              </p:ext>
            </p:extLst>
          </p:nvPr>
        </p:nvGraphicFramePr>
        <p:xfrm>
          <a:off x="385011" y="661737"/>
          <a:ext cx="11538283" cy="5931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7480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76725" y="0"/>
            <a:ext cx="11682663" cy="637674"/>
          </a:xfrm>
        </p:spPr>
        <p:txBody>
          <a:bodyPr>
            <a:normAutofit fontScale="90000"/>
          </a:bodyPr>
          <a:lstStyle/>
          <a:p>
            <a:r>
              <a:rPr lang="it-IT" dirty="0"/>
              <a:t>Sede Succursale – 1 Docente responsabile PCTO</a:t>
            </a:r>
          </a:p>
        </p:txBody>
      </p:sp>
      <p:graphicFrame>
        <p:nvGraphicFramePr>
          <p:cNvPr id="4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6206057"/>
              </p:ext>
            </p:extLst>
          </p:nvPr>
        </p:nvGraphicFramePr>
        <p:xfrm>
          <a:off x="276225" y="722313"/>
          <a:ext cx="11682413" cy="5835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9755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316" y="84221"/>
            <a:ext cx="10286999" cy="1106905"/>
          </a:xfrm>
        </p:spPr>
        <p:txBody>
          <a:bodyPr/>
          <a:lstStyle/>
          <a:p>
            <a:r>
              <a:rPr lang="it-IT" dirty="0"/>
              <a:t>Grazie per la vostra attenzione !</a:t>
            </a:r>
          </a:p>
        </p:txBody>
      </p:sp>
      <p:pic>
        <p:nvPicPr>
          <p:cNvPr id="10" name="Segnaposto contenuto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095" y="743117"/>
            <a:ext cx="9504946" cy="5950097"/>
          </a:xfrm>
        </p:spPr>
      </p:pic>
    </p:spTree>
    <p:extLst>
      <p:ext uri="{BB962C8B-B14F-4D97-AF65-F5344CB8AC3E}">
        <p14:creationId xmlns:p14="http://schemas.microsoft.com/office/powerpoint/2010/main" val="1849771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e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e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e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249</TotalTime>
  <Words>399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Ione</vt:lpstr>
      <vt:lpstr>TUTORING PEER TO PEER</vt:lpstr>
      <vt:lpstr>Presentazione standard di PowerPoint</vt:lpstr>
      <vt:lpstr>Presentazione standard di PowerPoint</vt:lpstr>
      <vt:lpstr> Sede Centrale - 1 Docente responsabile PCTO</vt:lpstr>
      <vt:lpstr>Sede Succursale – 1 Docente responsabile PCTO</vt:lpstr>
      <vt:lpstr>Grazie per la vostra attenzione 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TUTORING PEER TO PEER</dc:title>
  <dc:creator>Utente</dc:creator>
  <cp:lastModifiedBy>Dirigente</cp:lastModifiedBy>
  <cp:revision>22</cp:revision>
  <dcterms:created xsi:type="dcterms:W3CDTF">2023-01-19T17:49:46Z</dcterms:created>
  <dcterms:modified xsi:type="dcterms:W3CDTF">2023-01-23T11:44:47Z</dcterms:modified>
</cp:coreProperties>
</file>