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7" r:id="rId3"/>
    <p:sldId id="272" r:id="rId4"/>
    <p:sldId id="274" r:id="rId5"/>
    <p:sldId id="281" r:id="rId6"/>
    <p:sldId id="282" r:id="rId7"/>
    <p:sldId id="286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8"/>
    <a:srgbClr val="2765B2"/>
    <a:srgbClr val="E4E155"/>
    <a:srgbClr val="BDBD21"/>
    <a:srgbClr val="B2CB7F"/>
    <a:srgbClr val="D08806"/>
    <a:srgbClr val="F9B233"/>
    <a:srgbClr val="F1EFA3"/>
    <a:srgbClr val="F29D92"/>
    <a:srgbClr val="E74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14/06/2022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277637-40B8-4169-A120-B5C6D4EEE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BD30865-6E64-4E69-9FB6-DF3B97962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9B9D57-2AAE-4437-903C-F48AE766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426170"/>
          </a:xfrm>
        </p:spPr>
        <p:txBody>
          <a:bodyPr>
            <a:noAutofit/>
          </a:bodyPr>
          <a:lstStyle/>
          <a:p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KA2</a:t>
            </a:r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Inclusion</a:t>
            </a: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Through</a:t>
            </a:r>
            <a: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CLIL</a:t>
            </a:r>
            <a:br>
              <a:rPr lang="it-IT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580D8AC-46FD-40BB-B48E-9C74B3545E22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Presentazione al Collegio Docenti 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16/06/2022</a:t>
            </a:r>
          </a:p>
        </p:txBody>
      </p:sp>
    </p:spTree>
    <p:extLst>
      <p:ext uri="{BB962C8B-B14F-4D97-AF65-F5344CB8AC3E}">
        <p14:creationId xmlns:p14="http://schemas.microsoft.com/office/powerpoint/2010/main" val="211401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38ED1-3622-9D34-786C-8CD73AD4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BEING healthy nutrition and water.</a:t>
            </a:r>
            <a:br>
              <a:rPr lang="it-IT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4-8 aprile 2022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1EEBFD-FBCD-4A42-9E0C-BB5E1B935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A5DA2B3-A0E0-4828-B359-4958556FE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grpSp>
        <p:nvGrpSpPr>
          <p:cNvPr id="13" name="Group 54">
            <a:extLst>
              <a:ext uri="{FF2B5EF4-FFF2-40B4-BE49-F238E27FC236}">
                <a16:creationId xmlns:a16="http://schemas.microsoft.com/office/drawing/2014/main" id="{F1D4EF76-9160-49B0-9AC1-9115E3993CA8}"/>
              </a:ext>
            </a:extLst>
          </p:cNvPr>
          <p:cNvGrpSpPr/>
          <p:nvPr/>
        </p:nvGrpSpPr>
        <p:grpSpPr>
          <a:xfrm flipH="1">
            <a:off x="1089345" y="1836958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42">
              <a:extLst>
                <a:ext uri="{FF2B5EF4-FFF2-40B4-BE49-F238E27FC236}">
                  <a16:creationId xmlns:a16="http://schemas.microsoft.com/office/drawing/2014/main" id="{35FD3B20-9496-45FA-BC4A-A6210D3A737F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Attività didattiche</a:t>
              </a:r>
            </a:p>
          </p:txBody>
        </p:sp>
        <p:sp>
          <p:nvSpPr>
            <p:cNvPr id="15" name="Isosceles Triangle 43">
              <a:extLst>
                <a:ext uri="{FF2B5EF4-FFF2-40B4-BE49-F238E27FC236}">
                  <a16:creationId xmlns:a16="http://schemas.microsoft.com/office/drawing/2014/main" id="{8B8D9B0F-AAB3-4050-83D9-CA6D086BFD6A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BDB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54">
            <a:extLst>
              <a:ext uri="{FF2B5EF4-FFF2-40B4-BE49-F238E27FC236}">
                <a16:creationId xmlns:a16="http://schemas.microsoft.com/office/drawing/2014/main" id="{DC1A3EF1-9CCA-4008-9BC4-A3EA4D2FBFD2}"/>
              </a:ext>
            </a:extLst>
          </p:cNvPr>
          <p:cNvGrpSpPr/>
          <p:nvPr/>
        </p:nvGrpSpPr>
        <p:grpSpPr>
          <a:xfrm flipH="1">
            <a:off x="1089345" y="4347710"/>
            <a:ext cx="6462600" cy="1025506"/>
            <a:chOff x="1000539" y="1200920"/>
            <a:chExt cx="3495261" cy="10469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42">
              <a:extLst>
                <a:ext uri="{FF2B5EF4-FFF2-40B4-BE49-F238E27FC236}">
                  <a16:creationId xmlns:a16="http://schemas.microsoft.com/office/drawing/2014/main" id="{1C269AEA-A0BC-4036-8D5F-63CE0F956C8D}"/>
                </a:ext>
              </a:extLst>
            </p:cNvPr>
            <p:cNvSpPr/>
            <p:nvPr/>
          </p:nvSpPr>
          <p:spPr>
            <a:xfrm>
              <a:off x="1000539" y="1200920"/>
              <a:ext cx="3495261" cy="1046980"/>
            </a:xfrm>
            <a:prstGeom prst="roundRect">
              <a:avLst>
                <a:gd name="adj" fmla="val 2986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dirty="0"/>
                <a:t>    Lavori di gruppo</a:t>
              </a:r>
              <a:endParaRPr lang="it-IT" sz="2000" i="1" dirty="0"/>
            </a:p>
          </p:txBody>
        </p:sp>
        <p:sp>
          <p:nvSpPr>
            <p:cNvPr id="18" name="Isosceles Triangle 43">
              <a:extLst>
                <a:ext uri="{FF2B5EF4-FFF2-40B4-BE49-F238E27FC236}">
                  <a16:creationId xmlns:a16="http://schemas.microsoft.com/office/drawing/2014/main" id="{F203D21E-8CD2-4B38-B5FE-65D9A3E0CBBC}"/>
                </a:ext>
              </a:extLst>
            </p:cNvPr>
            <p:cNvSpPr/>
            <p:nvPr/>
          </p:nvSpPr>
          <p:spPr>
            <a:xfrm rot="16200000">
              <a:off x="4271371" y="1643241"/>
              <a:ext cx="286520" cy="162338"/>
            </a:xfrm>
            <a:prstGeom prst="triangle">
              <a:avLst/>
            </a:prstGeom>
            <a:solidFill>
              <a:srgbClr val="E749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EC34C1E-B693-49AD-91B7-65724230EBD7}"/>
              </a:ext>
            </a:extLst>
          </p:cNvPr>
          <p:cNvGrpSpPr/>
          <p:nvPr/>
        </p:nvGrpSpPr>
        <p:grpSpPr>
          <a:xfrm>
            <a:off x="1853816" y="3106233"/>
            <a:ext cx="6462600" cy="1025506"/>
            <a:chOff x="1853816" y="3106233"/>
            <a:chExt cx="6462600" cy="1025506"/>
          </a:xfrm>
        </p:grpSpPr>
        <p:grpSp>
          <p:nvGrpSpPr>
            <p:cNvPr id="10" name="Group 54">
              <a:extLst>
                <a:ext uri="{FF2B5EF4-FFF2-40B4-BE49-F238E27FC236}">
                  <a16:creationId xmlns:a16="http://schemas.microsoft.com/office/drawing/2014/main" id="{A87D4CA2-272C-43B6-B45A-763EA09558DE}"/>
                </a:ext>
              </a:extLst>
            </p:cNvPr>
            <p:cNvGrpSpPr/>
            <p:nvPr/>
          </p:nvGrpSpPr>
          <p:grpSpPr>
            <a:xfrm>
              <a:off x="1853816" y="3106233"/>
              <a:ext cx="6462600" cy="1025506"/>
              <a:chOff x="1000539" y="1200920"/>
              <a:chExt cx="3495261" cy="1046980"/>
            </a:xfrm>
            <a:solidFill>
              <a:srgbClr val="E3ECF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Rounded Rectangle 42">
                <a:extLst>
                  <a:ext uri="{FF2B5EF4-FFF2-40B4-BE49-F238E27FC236}">
                    <a16:creationId xmlns:a16="http://schemas.microsoft.com/office/drawing/2014/main" id="{9190A840-2474-4094-91DD-5AD1733316CB}"/>
                  </a:ext>
                </a:extLst>
              </p:cNvPr>
              <p:cNvSpPr/>
              <p:nvPr/>
            </p:nvSpPr>
            <p:spPr>
              <a:xfrm>
                <a:off x="1000539" y="1200920"/>
                <a:ext cx="3495261" cy="1046980"/>
              </a:xfrm>
              <a:prstGeom prst="roundRect">
                <a:avLst>
                  <a:gd name="adj" fmla="val 2986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Visite guidate </a:t>
                </a:r>
              </a:p>
            </p:txBody>
          </p:sp>
          <p:sp>
            <p:nvSpPr>
              <p:cNvPr id="12" name="Isosceles Triangle 43">
                <a:extLst>
                  <a:ext uri="{FF2B5EF4-FFF2-40B4-BE49-F238E27FC236}">
                    <a16:creationId xmlns:a16="http://schemas.microsoft.com/office/drawing/2014/main" id="{92BE354C-A3B9-4370-88E6-84B24C44FEEF}"/>
                  </a:ext>
                </a:extLst>
              </p:cNvPr>
              <p:cNvSpPr/>
              <p:nvPr/>
            </p:nvSpPr>
            <p:spPr>
              <a:xfrm rot="16200000">
                <a:off x="4271371" y="1643241"/>
                <a:ext cx="286520" cy="1623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Isosceles Triangle 43">
              <a:extLst>
                <a:ext uri="{FF2B5EF4-FFF2-40B4-BE49-F238E27FC236}">
                  <a16:creationId xmlns:a16="http://schemas.microsoft.com/office/drawing/2014/main" id="{5E603CD2-C487-402D-8688-893B6B76DA35}"/>
                </a:ext>
              </a:extLst>
            </p:cNvPr>
            <p:cNvSpPr/>
            <p:nvPr/>
          </p:nvSpPr>
          <p:spPr>
            <a:xfrm rot="16200000">
              <a:off x="8026015" y="3468907"/>
              <a:ext cx="280643" cy="300157"/>
            </a:xfrm>
            <a:prstGeom prst="triangle">
              <a:avLst/>
            </a:prstGeom>
            <a:solidFill>
              <a:srgbClr val="F9B2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1937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Accoglienza </a:t>
            </a:r>
            <a:r>
              <a:rPr lang="en-US" sz="4200" i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teams</a:t>
            </a:r>
            <a:br>
              <a:rPr lang="en-US" sz="42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A27731-4C53-4F88-BE9A-4A97B4E1C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r="9523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A96A871-6D29-4774-9D59-90ACEC3F0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r="877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AE526944-D775-49E4-9C80-FEE8F85514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10350" b="-4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813950-0349-4FD3-8E4A-297F30453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50EC663-C51D-44DB-9432-8C74084D175B}"/>
              </a:ext>
            </a:extLst>
          </p:cNvPr>
          <p:cNvSpPr txBox="1">
            <a:spLocks/>
          </p:cNvSpPr>
          <p:nvPr/>
        </p:nvSpPr>
        <p:spPr>
          <a:xfrm>
            <a:off x="642938" y="4723258"/>
            <a:ext cx="3773487" cy="6499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C0F37B0-104F-4C5C-A4E7-5F943DD59D5A}"/>
              </a:ext>
            </a:extLst>
          </p:cNvPr>
          <p:cNvSpPr txBox="1">
            <a:spLocks/>
          </p:cNvSpPr>
          <p:nvPr/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Didattica</a:t>
            </a:r>
          </a:p>
        </p:txBody>
      </p:sp>
      <p:pic>
        <p:nvPicPr>
          <p:cNvPr id="12" name="Segnaposto immagine 2">
            <a:extLst>
              <a:ext uri="{FF2B5EF4-FFF2-40B4-BE49-F238E27FC236}">
                <a16:creationId xmlns:a16="http://schemas.microsoft.com/office/drawing/2014/main" id="{098DBBBB-9165-482D-B901-64C4FFE8D8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r="-6" b="-6"/>
          <a:stretch/>
        </p:blipFill>
        <p:spPr>
          <a:xfrm rot="21600000">
            <a:off x="238227" y="321734"/>
            <a:ext cx="2848177" cy="2010551"/>
          </a:xfrm>
          <a:prstGeom prst="rect">
            <a:avLst/>
          </a:prstGeom>
        </p:spPr>
      </p:pic>
      <p:pic>
        <p:nvPicPr>
          <p:cNvPr id="10" name="Segnaposto immagine 4">
            <a:extLst>
              <a:ext uri="{FF2B5EF4-FFF2-40B4-BE49-F238E27FC236}">
                <a16:creationId xmlns:a16="http://schemas.microsoft.com/office/drawing/2014/main" id="{637179CE-7DC0-46DF-B764-2A58ECCE7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655"/>
          <a:stretch/>
        </p:blipFill>
        <p:spPr>
          <a:xfrm>
            <a:off x="238225" y="2422097"/>
            <a:ext cx="2846070" cy="2013804"/>
          </a:xfrm>
          <a:prstGeom prst="rect">
            <a:avLst/>
          </a:prstGeom>
        </p:spPr>
      </p:pic>
      <p:pic>
        <p:nvPicPr>
          <p:cNvPr id="14" name="Segnaposto immagine 19">
            <a:extLst>
              <a:ext uri="{FF2B5EF4-FFF2-40B4-BE49-F238E27FC236}">
                <a16:creationId xmlns:a16="http://schemas.microsoft.com/office/drawing/2014/main" id="{ECFCC2B6-9FBE-4002-BDE9-7AC07ABAE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-3" b="-3"/>
          <a:stretch/>
        </p:blipFill>
        <p:spPr>
          <a:xfrm rot="21600000">
            <a:off x="3151911" y="321732"/>
            <a:ext cx="2845104" cy="4111323"/>
          </a:xfrm>
          <a:prstGeom prst="rect">
            <a:avLst/>
          </a:prstGeom>
        </p:spPr>
      </p:pic>
      <p:pic>
        <p:nvPicPr>
          <p:cNvPr id="13" name="Segnaposto immagine 17">
            <a:extLst>
              <a:ext uri="{FF2B5EF4-FFF2-40B4-BE49-F238E27FC236}">
                <a16:creationId xmlns:a16="http://schemas.microsoft.com/office/drawing/2014/main" id="{3FDDA830-E965-4082-8657-FCD07ED055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r="37925" b="3"/>
          <a:stretch/>
        </p:blipFill>
        <p:spPr>
          <a:xfrm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9" name="Segnaposto immagine 15">
            <a:extLst>
              <a:ext uri="{FF2B5EF4-FFF2-40B4-BE49-F238E27FC236}">
                <a16:creationId xmlns:a16="http://schemas.microsoft.com/office/drawing/2014/main" id="{21536D2F-43F9-4373-9665-8571644210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15081" b="4"/>
          <a:stretch/>
        </p:blipFill>
        <p:spPr>
          <a:xfrm rot="21600000">
            <a:off x="238225" y="4525715"/>
            <a:ext cx="2846070" cy="201055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574492AE-C9AC-4403-8F6D-16C161985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C0F37B0-104F-4C5C-A4E7-5F943DD59D5A}"/>
              </a:ext>
            </a:extLst>
          </p:cNvPr>
          <p:cNvSpPr txBox="1">
            <a:spLocks/>
          </p:cNvSpPr>
          <p:nvPr/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Visite guidate</a:t>
            </a:r>
          </a:p>
        </p:txBody>
      </p:sp>
      <p:pic>
        <p:nvPicPr>
          <p:cNvPr id="10" name="Segnaposto immagine 4">
            <a:extLst>
              <a:ext uri="{FF2B5EF4-FFF2-40B4-BE49-F238E27FC236}">
                <a16:creationId xmlns:a16="http://schemas.microsoft.com/office/drawing/2014/main" id="{637179CE-7DC0-46DF-B764-2A58ECCE7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9" r="22355" b="2"/>
          <a:stretch/>
        </p:blipFill>
        <p:spPr>
          <a:xfrm>
            <a:off x="238227" y="321734"/>
            <a:ext cx="2848177" cy="2010551"/>
          </a:xfrm>
          <a:prstGeom prst="rect">
            <a:avLst/>
          </a:prstGeom>
        </p:spPr>
      </p:pic>
      <p:pic>
        <p:nvPicPr>
          <p:cNvPr id="14" name="Segnaposto immagine 19">
            <a:extLst>
              <a:ext uri="{FF2B5EF4-FFF2-40B4-BE49-F238E27FC236}">
                <a16:creationId xmlns:a16="http://schemas.microsoft.com/office/drawing/2014/main" id="{ECFCC2B6-9FBE-4002-BDE9-7AC07ABAE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13574" b="4"/>
          <a:stretch/>
        </p:blipFill>
        <p:spPr>
          <a:xfrm rot="21600000">
            <a:off x="238225" y="2422097"/>
            <a:ext cx="2846070" cy="2013804"/>
          </a:xfrm>
          <a:prstGeom prst="rect">
            <a:avLst/>
          </a:prstGeom>
        </p:spPr>
      </p:pic>
      <p:pic>
        <p:nvPicPr>
          <p:cNvPr id="12" name="Segnaposto immagine 2">
            <a:extLst>
              <a:ext uri="{FF2B5EF4-FFF2-40B4-BE49-F238E27FC236}">
                <a16:creationId xmlns:a16="http://schemas.microsoft.com/office/drawing/2014/main" id="{098DBBBB-9165-482D-B901-64C4FFE8D8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r="3870" b="-3"/>
          <a:stretch/>
        </p:blipFill>
        <p:spPr>
          <a:xfrm rot="21600000">
            <a:off x="3151911" y="321732"/>
            <a:ext cx="2845104" cy="4111323"/>
          </a:xfrm>
          <a:prstGeom prst="rect">
            <a:avLst/>
          </a:prstGeom>
        </p:spPr>
      </p:pic>
      <p:pic>
        <p:nvPicPr>
          <p:cNvPr id="9" name="Segnaposto immagine 15">
            <a:extLst>
              <a:ext uri="{FF2B5EF4-FFF2-40B4-BE49-F238E27FC236}">
                <a16:creationId xmlns:a16="http://schemas.microsoft.com/office/drawing/2014/main" id="{21536D2F-43F9-4373-9665-8571644210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r="-3" b="-3"/>
          <a:stretch/>
        </p:blipFill>
        <p:spPr>
          <a:xfrm rot="21600000"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13" name="Segnaposto immagine 17">
            <a:extLst>
              <a:ext uri="{FF2B5EF4-FFF2-40B4-BE49-F238E27FC236}">
                <a16:creationId xmlns:a16="http://schemas.microsoft.com/office/drawing/2014/main" id="{3FDDA830-E965-4082-8657-FCD07ED055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r="5504" b="2"/>
          <a:stretch/>
        </p:blipFill>
        <p:spPr>
          <a:xfrm>
            <a:off x="238225" y="4525715"/>
            <a:ext cx="2846070" cy="201055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574492AE-C9AC-4403-8F6D-16C161985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C0F37B0-104F-4C5C-A4E7-5F943DD59D5A}"/>
              </a:ext>
            </a:extLst>
          </p:cNvPr>
          <p:cNvSpPr txBox="1">
            <a:spLocks/>
          </p:cNvSpPr>
          <p:nvPr/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Fare gruppo</a:t>
            </a:r>
          </a:p>
        </p:txBody>
      </p:sp>
      <p:pic>
        <p:nvPicPr>
          <p:cNvPr id="10" name="Segnaposto immagine 4">
            <a:extLst>
              <a:ext uri="{FF2B5EF4-FFF2-40B4-BE49-F238E27FC236}">
                <a16:creationId xmlns:a16="http://schemas.microsoft.com/office/drawing/2014/main" id="{637179CE-7DC0-46DF-B764-2A58ECCE7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r="-6" b="5640"/>
          <a:stretch/>
        </p:blipFill>
        <p:spPr>
          <a:xfrm>
            <a:off x="238227" y="321734"/>
            <a:ext cx="2848177" cy="2010551"/>
          </a:xfrm>
          <a:prstGeom prst="rect">
            <a:avLst/>
          </a:prstGeom>
        </p:spPr>
      </p:pic>
      <p:pic>
        <p:nvPicPr>
          <p:cNvPr id="12" name="Segnaposto immagine 2">
            <a:extLst>
              <a:ext uri="{FF2B5EF4-FFF2-40B4-BE49-F238E27FC236}">
                <a16:creationId xmlns:a16="http://schemas.microsoft.com/office/drawing/2014/main" id="{098DBBBB-9165-482D-B901-64C4FFE8D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r="-2" b="-2"/>
          <a:stretch/>
        </p:blipFill>
        <p:spPr>
          <a:xfrm rot="21600000">
            <a:off x="238225" y="2422097"/>
            <a:ext cx="2846070" cy="2013804"/>
          </a:xfrm>
          <a:prstGeom prst="rect">
            <a:avLst/>
          </a:prstGeom>
        </p:spPr>
      </p:pic>
      <p:pic>
        <p:nvPicPr>
          <p:cNvPr id="9" name="Segnaposto immagine 15">
            <a:extLst>
              <a:ext uri="{FF2B5EF4-FFF2-40B4-BE49-F238E27FC236}">
                <a16:creationId xmlns:a16="http://schemas.microsoft.com/office/drawing/2014/main" id="{21536D2F-43F9-4373-9665-8571644210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r="27905" b="-3"/>
          <a:stretch/>
        </p:blipFill>
        <p:spPr>
          <a:xfrm rot="21600000">
            <a:off x="3151911" y="321732"/>
            <a:ext cx="2845104" cy="4111323"/>
          </a:xfrm>
          <a:prstGeom prst="rect">
            <a:avLst/>
          </a:prstGeom>
        </p:spPr>
      </p:pic>
      <p:pic>
        <p:nvPicPr>
          <p:cNvPr id="14" name="Segnaposto immagine 19">
            <a:extLst>
              <a:ext uri="{FF2B5EF4-FFF2-40B4-BE49-F238E27FC236}">
                <a16:creationId xmlns:a16="http://schemas.microsoft.com/office/drawing/2014/main" id="{ECFCC2B6-9FBE-4002-BDE9-7AC07ABAEE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5" r="25293" b="-3"/>
          <a:stretch/>
        </p:blipFill>
        <p:spPr>
          <a:xfrm rot="21600000"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13" name="Segnaposto immagine 17">
            <a:extLst>
              <a:ext uri="{FF2B5EF4-FFF2-40B4-BE49-F238E27FC236}">
                <a16:creationId xmlns:a16="http://schemas.microsoft.com/office/drawing/2014/main" id="{3FDDA830-E965-4082-8657-FCD07ED055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885"/>
          <a:stretch/>
        </p:blipFill>
        <p:spPr>
          <a:xfrm>
            <a:off x="238225" y="4525715"/>
            <a:ext cx="2846070" cy="201055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574492AE-C9AC-4403-8F6D-16C161985A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4">
            <a:extLst>
              <a:ext uri="{FF2B5EF4-FFF2-40B4-BE49-F238E27FC236}">
                <a16:creationId xmlns:a16="http://schemas.microsoft.com/office/drawing/2014/main" id="{B14093DE-F0F2-4EAA-BC14-B736DA431F27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1762652"/>
            <a:ext cx="3344548" cy="4032000"/>
            <a:chOff x="4219575" y="1416050"/>
            <a:chExt cx="687388" cy="828676"/>
          </a:xfrm>
          <a:solidFill>
            <a:schemeClr val="accent1"/>
          </a:solidFill>
        </p:grpSpPr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027595E3-9E82-4DC3-9322-3CAA0357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oup 343">
              <a:extLst>
                <a:ext uri="{FF2B5EF4-FFF2-40B4-BE49-F238E27FC236}">
                  <a16:creationId xmlns:a16="http://schemas.microsoft.com/office/drawing/2014/main" id="{2FDE7348-D323-4AF6-926E-35CDC2490D18}"/>
                </a:ext>
              </a:extLst>
            </p:cNvPr>
            <p:cNvGrpSpPr/>
            <p:nvPr/>
          </p:nvGrpSpPr>
          <p:grpSpPr>
            <a:xfrm>
              <a:off x="4219575" y="1416050"/>
              <a:ext cx="687388" cy="828676"/>
              <a:chOff x="4219575" y="1416050"/>
              <a:chExt cx="687388" cy="828676"/>
            </a:xfrm>
            <a:grpFill/>
          </p:grpSpPr>
          <p:sp>
            <p:nvSpPr>
              <p:cNvPr id="12" name="Freeform 24">
                <a:extLst>
                  <a:ext uri="{FF2B5EF4-FFF2-40B4-BE49-F238E27FC236}">
                    <a16:creationId xmlns:a16="http://schemas.microsoft.com/office/drawing/2014/main" id="{74B03B1D-98DC-4753-AD7E-B506304CD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5">
                <a:extLst>
                  <a:ext uri="{FF2B5EF4-FFF2-40B4-BE49-F238E27FC236}">
                    <a16:creationId xmlns:a16="http://schemas.microsoft.com/office/drawing/2014/main" id="{C37F86D3-A30B-4ED6-B6CB-A356E2922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44D947C6-B344-4E32-B1AC-8B6070B0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9">
                <a:extLst>
                  <a:ext uri="{FF2B5EF4-FFF2-40B4-BE49-F238E27FC236}">
                    <a16:creationId xmlns:a16="http://schemas.microsoft.com/office/drawing/2014/main" id="{D369B6CA-FCD8-4F5D-A41C-C2149A20A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E2993240-BDBC-41CA-9E1F-E33CE7E46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47DDECE0-B7CD-4FBD-8594-713AD6481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1811CEC5-862E-401B-80A9-E9CD17BD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961818C6-ED47-499D-98E0-1F0EF422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AB23C961-4371-42C0-B17F-56465972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381B7D10-1BBA-4F66-A43D-CAD42E181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56DE33FA-8D19-491C-A240-DFF6B224A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92150" y="2780928"/>
            <a:ext cx="6048672" cy="1995449"/>
          </a:xfrm>
          <a:solidFill>
            <a:srgbClr val="E3EC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Loredana </a:t>
            </a:r>
            <a:r>
              <a:rPr lang="it-IT" dirty="0" err="1"/>
              <a:t>Catarinozzi</a:t>
            </a:r>
            <a:r>
              <a:rPr lang="it-IT" dirty="0"/>
              <a:t> - Referente</a:t>
            </a:r>
          </a:p>
          <a:p>
            <a:pPr marL="0" indent="0">
              <a:buNone/>
            </a:pPr>
            <a:r>
              <a:rPr lang="it-IT" dirty="0"/>
              <a:t>Patrizia </a:t>
            </a:r>
            <a:r>
              <a:rPr lang="it-IT" dirty="0" err="1"/>
              <a:t>Carvisiglia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Anna Minghetti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C735289-94C6-4D5B-BD22-EFADC2378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77272"/>
            <a:ext cx="1950294" cy="11014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A7B54E-9DA3-4524-9F76-AF70966A2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497"/>
            <a:ext cx="819705" cy="792088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39372B3-EA82-459E-876C-6E74E5AB63C0}"/>
              </a:ext>
            </a:extLst>
          </p:cNvPr>
          <p:cNvSpPr txBox="1">
            <a:spLocks/>
          </p:cNvSpPr>
          <p:nvPr/>
        </p:nvSpPr>
        <p:spPr>
          <a:xfrm>
            <a:off x="457200" y="1281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Commissione progetti europei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51</Words>
  <Application>Microsoft Office PowerPoint</Application>
  <PresentationFormat>Presentazione su schermo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 KA2 Inclusion Through CLIL </vt:lpstr>
      <vt:lpstr>Presentazione standard di PowerPoint</vt:lpstr>
      <vt:lpstr>WELL BEING healthy nutrition and water. Roma 4-8 aprile 2022</vt:lpstr>
      <vt:lpstr>Accoglienza teams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 2020-2021</dc:title>
  <dc:creator>Acer All in One</dc:creator>
  <cp:lastModifiedBy>Vicepresidenza</cp:lastModifiedBy>
  <cp:revision>27</cp:revision>
  <dcterms:created xsi:type="dcterms:W3CDTF">2021-04-20T14:15:00Z</dcterms:created>
  <dcterms:modified xsi:type="dcterms:W3CDTF">2022-06-14T06:35:18Z</dcterms:modified>
</cp:coreProperties>
</file>