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72" r:id="rId2"/>
    <p:sldId id="269" r:id="rId3"/>
    <p:sldId id="271" r:id="rId4"/>
    <p:sldId id="266" r:id="rId5"/>
    <p:sldId id="26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pos="2275" userDrawn="1">
          <p15:clr>
            <a:srgbClr val="A4A3A4"/>
          </p15:clr>
        </p15:guide>
        <p15:guide id="3" orient="horz" pos="3770" userDrawn="1">
          <p15:clr>
            <a:srgbClr val="A4A3A4"/>
          </p15:clr>
        </p15:guide>
        <p15:guide id="4" pos="7242" userDrawn="1">
          <p15:clr>
            <a:srgbClr val="A4A3A4"/>
          </p15:clr>
        </p15:guide>
        <p15:guide id="5" orient="horz" pos="4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1"/>
    <p:restoredTop sz="95238"/>
  </p:normalViewPr>
  <p:slideViewPr>
    <p:cSldViewPr snapToGrid="0" snapToObjects="1">
      <p:cViewPr varScale="1">
        <p:scale>
          <a:sx n="111" d="100"/>
          <a:sy n="111" d="100"/>
        </p:scale>
        <p:origin x="198" y="102"/>
      </p:cViewPr>
      <p:guideLst>
        <p:guide orient="horz" pos="550"/>
        <p:guide pos="2275"/>
        <p:guide orient="horz" pos="3770"/>
        <p:guide pos="7242"/>
        <p:guide orient="horz" pos="4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6/15/2022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6/15/2022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9316F6-E5BA-E949-83CA-3B65019EC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6040" y="740229"/>
            <a:ext cx="7315200" cy="2334275"/>
          </a:xfrm>
        </p:spPr>
        <p:txBody>
          <a:bodyPr>
            <a:normAutofit/>
          </a:bodyPr>
          <a:lstStyle/>
          <a:p>
            <a:pPr algn="ctr"/>
            <a:r>
              <a:rPr lang="it-IT" sz="4800" dirty="0"/>
              <a:t>RELAZIONE FINALE</a:t>
            </a:r>
            <a:br>
              <a:rPr lang="it-IT" sz="4800" dirty="0"/>
            </a:br>
            <a:r>
              <a:rPr lang="it-IT" sz="4800" dirty="0"/>
              <a:t>FUNZIONE STRUMENTALE </a:t>
            </a:r>
            <a:r>
              <a:rPr lang="it-IT" sz="4000" dirty="0"/>
              <a:t>AREA 3 INCLUSIONE</a:t>
            </a:r>
            <a:endParaRPr lang="it-IT" sz="48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42315-7BB4-C14A-AB4A-45A0A25CA5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5050074"/>
            <a:ext cx="7315200" cy="914400"/>
          </a:xfrm>
        </p:spPr>
        <p:txBody>
          <a:bodyPr/>
          <a:lstStyle/>
          <a:p>
            <a:r>
              <a:rPr lang="it-IT" dirty="0"/>
              <a:t>PROF.SSA CINZIA FARINA</a:t>
            </a:r>
          </a:p>
          <a:p>
            <a:r>
              <a:rPr lang="it-IT" dirty="0" err="1"/>
              <a:t>a.s</a:t>
            </a:r>
            <a:r>
              <a:rPr lang="it-IT" err="1"/>
              <a:t>.</a:t>
            </a:r>
            <a:r>
              <a:rPr lang="it-IT"/>
              <a:t>. 2021/2022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8333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D7AA337B-E718-7F45-883B-65854A77782B}"/>
              </a:ext>
            </a:extLst>
          </p:cNvPr>
          <p:cNvSpPr/>
          <p:nvPr/>
        </p:nvSpPr>
        <p:spPr>
          <a:xfrm>
            <a:off x="3628572" y="878919"/>
            <a:ext cx="786810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Aggiornamento fascicoli degli alunni con disabilità sulla piattaforma  SIDI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Analisi dei punti dei di forza e criticità  di alunni BES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Rilevazione alunni con disabilità a.s.2022/2023 - USR Lazio per dotazione organica.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Richiesta assistenza specialistica all’autonomia, alla comunicazione e alla CAA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Assegnazione cattedre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Elaborazione orari per il secondo quadrimestre per i docenti di sostegno .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ADB7A599-8C6D-487E-9F59-F018B9CFA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57" y="929026"/>
            <a:ext cx="2947482" cy="2634231"/>
          </a:xfrm>
        </p:spPr>
        <p:txBody>
          <a:bodyPr/>
          <a:lstStyle/>
          <a:p>
            <a:pPr algn="ctr"/>
            <a:r>
              <a:rPr lang="it-IT" dirty="0"/>
              <a:t>BUONE PRASSI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C4C7C3D-A49F-407D-B10D-BA62442FE32E}"/>
              </a:ext>
            </a:extLst>
          </p:cNvPr>
          <p:cNvSpPr txBox="1"/>
          <p:nvPr/>
        </p:nvSpPr>
        <p:spPr>
          <a:xfrm>
            <a:off x="0" y="69030"/>
            <a:ext cx="12192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77"/>
              </a:rPr>
              <a:t>ORGANIZZAZIONE DIDATTICA E MONITORAGGIO ALUNNI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C27F271-2FA5-41BB-80C0-907B715A3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73" y="3428999"/>
            <a:ext cx="2528249" cy="183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5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D7AA337B-E718-7F45-883B-65854A77782B}"/>
              </a:ext>
            </a:extLst>
          </p:cNvPr>
          <p:cNvSpPr/>
          <p:nvPr/>
        </p:nvSpPr>
        <p:spPr>
          <a:xfrm>
            <a:off x="3626077" y="878691"/>
            <a:ext cx="772463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Predisposizione e partecipazione a tutti i GLO come previsto da normativa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Partecipazione ai GLO degli alunni neo-iscritti per continuità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Organizzazione del GLI e del GLHI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Monitoraggio di equipe con gli Operatori dell’ assistenza specialistica</a:t>
            </a:r>
          </a:p>
          <a:p>
            <a:endParaRPr lang="it-IT" sz="2800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205986AA-25CD-430C-B2C5-ED0A200E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57" y="929026"/>
            <a:ext cx="2947482" cy="2634231"/>
          </a:xfrm>
        </p:spPr>
        <p:txBody>
          <a:bodyPr/>
          <a:lstStyle/>
          <a:p>
            <a:pPr algn="ctr"/>
            <a:r>
              <a:rPr lang="it-IT" dirty="0"/>
              <a:t>BUONE PRASSI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7A7E9D5-57EC-4A7F-B04C-2D4983C3A4C2}"/>
              </a:ext>
            </a:extLst>
          </p:cNvPr>
          <p:cNvSpPr txBox="1"/>
          <p:nvPr/>
        </p:nvSpPr>
        <p:spPr>
          <a:xfrm>
            <a:off x="0" y="68532"/>
            <a:ext cx="12192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77"/>
              </a:rPr>
              <a:t>ATTIVITA’ SCUOLA-FAMIGLIA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1E53C20-C7AA-4E11-8633-70B1E5EDD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73" y="3428999"/>
            <a:ext cx="2528249" cy="183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4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25EE34-0DFC-DE4F-A279-811A0552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57" y="929026"/>
            <a:ext cx="2947482" cy="2634231"/>
          </a:xfrm>
        </p:spPr>
        <p:txBody>
          <a:bodyPr/>
          <a:lstStyle/>
          <a:p>
            <a:pPr algn="ctr"/>
            <a:r>
              <a:rPr lang="it-IT" dirty="0"/>
              <a:t>BUONE PRASSI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7AA337B-E718-7F45-883B-65854A77782B}"/>
              </a:ext>
            </a:extLst>
          </p:cNvPr>
          <p:cNvSpPr/>
          <p:nvPr/>
        </p:nvSpPr>
        <p:spPr>
          <a:xfrm>
            <a:off x="3630305" y="889843"/>
            <a:ext cx="78650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800" dirty="0"/>
              <a:t>Sono stati forniti ai docenti di sostegno i seguenti documenti: </a:t>
            </a:r>
          </a:p>
          <a:p>
            <a:pPr algn="just"/>
            <a:endParaRPr lang="it-IT" sz="1600" dirty="0"/>
          </a:p>
          <a:p>
            <a:pPr marL="711200" lvl="1" indent="-436563" algn="just">
              <a:buFont typeface="Wingdings" pitchFamily="2" charset="2"/>
              <a:buChar char="ü"/>
            </a:pPr>
            <a:r>
              <a:rPr lang="it-IT" sz="2800" dirty="0"/>
              <a:t>Verbale del GLO finale.</a:t>
            </a:r>
          </a:p>
          <a:p>
            <a:pPr marL="711200" lvl="1" indent="-436563" algn="just">
              <a:buFont typeface="Wingdings" pitchFamily="2" charset="2"/>
              <a:buChar char="ü"/>
            </a:pPr>
            <a:r>
              <a:rPr lang="it-IT" sz="2800" dirty="0"/>
              <a:t>Modello di relazione finale.</a:t>
            </a:r>
          </a:p>
          <a:p>
            <a:pPr marL="711200" lvl="1" indent="-436563" algn="just">
              <a:buFont typeface="Wingdings" pitchFamily="2" charset="2"/>
              <a:buChar char="ü"/>
            </a:pPr>
            <a:r>
              <a:rPr lang="it-IT" sz="2800" dirty="0"/>
              <a:t>Modelli per gli alunni con PEI differenziato per le classi V (relazione finale da allegare al documento del 15 Maggio, attestato delle competenze raggiunte e attestato di frequenza)</a:t>
            </a:r>
          </a:p>
          <a:p>
            <a:pPr marL="711200" lvl="1" indent="-436563" algn="just">
              <a:buFont typeface="Wingdings" pitchFamily="2" charset="2"/>
              <a:buChar char="ü"/>
            </a:pPr>
            <a:r>
              <a:rPr lang="it-IT" sz="2800" dirty="0"/>
              <a:t>Attestazione competenze per alunni con alunni con Pei Differenziato delle classi seconde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C38380E-9902-CB4E-A060-1647458917C2}"/>
              </a:ext>
            </a:extLst>
          </p:cNvPr>
          <p:cNvSpPr txBox="1"/>
          <p:nvPr/>
        </p:nvSpPr>
        <p:spPr>
          <a:xfrm>
            <a:off x="0" y="97726"/>
            <a:ext cx="12192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77"/>
              </a:rPr>
              <a:t>MODULISTICA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D95954D-F0A5-874B-AE0D-9A9D1ABFA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73" y="3428999"/>
            <a:ext cx="2528249" cy="183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17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D7AA337B-E718-7F45-883B-65854A77782B}"/>
              </a:ext>
            </a:extLst>
          </p:cNvPr>
          <p:cNvSpPr/>
          <p:nvPr/>
        </p:nvSpPr>
        <p:spPr>
          <a:xfrm>
            <a:off x="3611563" y="873125"/>
            <a:ext cx="7885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800" dirty="0"/>
              <a:t>Compilazione modello PAI  </a:t>
            </a:r>
            <a:r>
              <a:rPr lang="it-IT" sz="2800" dirty="0" err="1"/>
              <a:t>a.s.</a:t>
            </a:r>
            <a:r>
              <a:rPr lang="it-IT" sz="2800" dirty="0"/>
              <a:t> 2022-2023 con l’inserimento del protocollo terapista/specialista privato 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8C327C64-0AA7-47E4-A695-4BFCDB189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57" y="929026"/>
            <a:ext cx="2947482" cy="2634231"/>
          </a:xfrm>
        </p:spPr>
        <p:txBody>
          <a:bodyPr/>
          <a:lstStyle/>
          <a:p>
            <a:pPr algn="ctr"/>
            <a:r>
              <a:rPr lang="it-IT" dirty="0"/>
              <a:t>BUONE PRASSI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ADBE08E-DEA7-476A-A0EC-8F1800A1586F}"/>
              </a:ext>
            </a:extLst>
          </p:cNvPr>
          <p:cNvSpPr txBox="1"/>
          <p:nvPr/>
        </p:nvSpPr>
        <p:spPr>
          <a:xfrm>
            <a:off x="0" y="81793"/>
            <a:ext cx="12192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77"/>
              </a:rPr>
              <a:t>PAI  A.S. 2022-2023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1540420-7274-4EB3-AED1-6D9E28455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73" y="3428999"/>
            <a:ext cx="2528249" cy="183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10727"/>
      </p:ext>
    </p:extLst>
  </p:cSld>
  <p:clrMapOvr>
    <a:masterClrMapping/>
  </p:clrMapOvr>
</p:sld>
</file>

<file path=ppt/theme/theme1.xml><?xml version="1.0" encoding="utf-8"?>
<a:theme xmlns:a="http://schemas.openxmlformats.org/drawingml/2006/main" name="Cornic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Cornice</Template>
  <TotalTime>219</TotalTime>
  <Words>216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Arial</vt:lpstr>
      <vt:lpstr>Arial Rounded MT Bold</vt:lpstr>
      <vt:lpstr>Corbel</vt:lpstr>
      <vt:lpstr>Wingdings</vt:lpstr>
      <vt:lpstr>Wingdings 2</vt:lpstr>
      <vt:lpstr>Cornice</vt:lpstr>
      <vt:lpstr>RELAZIONE FINALE FUNZIONE STRUMENTALE AREA 3 INCLUSIONE</vt:lpstr>
      <vt:lpstr>BUONE PRASSI</vt:lpstr>
      <vt:lpstr>BUONE PRASSI</vt:lpstr>
      <vt:lpstr>BUONE PRASSI</vt:lpstr>
      <vt:lpstr>BUONE PRASSI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RELAZIONE INTERMEDIA FUNZIONE STRUMENTALE AREA 3 INCLUSIONE</dc:title>
  <dc:creator>Microsoft Office User</dc:creator>
  <cp:lastModifiedBy>Vicepresidenza</cp:lastModifiedBy>
  <cp:revision>28</cp:revision>
  <cp:lastPrinted>2021-01-13T11:35:38Z</cp:lastPrinted>
  <dcterms:created xsi:type="dcterms:W3CDTF">2021-01-13T07:54:23Z</dcterms:created>
  <dcterms:modified xsi:type="dcterms:W3CDTF">2022-06-15T09:49:19Z</dcterms:modified>
</cp:coreProperties>
</file>